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09" r:id="rId5"/>
    <p:sldId id="306" r:id="rId6"/>
    <p:sldId id="311" r:id="rId7"/>
    <p:sldId id="296" r:id="rId8"/>
    <p:sldId id="312" r:id="rId9"/>
    <p:sldId id="287" r:id="rId10"/>
    <p:sldId id="313" r:id="rId11"/>
    <p:sldId id="268" r:id="rId12"/>
    <p:sldId id="304" r:id="rId13"/>
    <p:sldId id="314" r:id="rId14"/>
    <p:sldId id="305" r:id="rId15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Автор" initials="A" lastIdx="0" clrIdx="6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524" autoAdjust="0"/>
  </p:normalViewPr>
  <p:slideViewPr>
    <p:cSldViewPr snapToGrid="0">
      <p:cViewPr varScale="1">
        <p:scale>
          <a:sx n="107" d="100"/>
          <a:sy n="107" d="100"/>
        </p:scale>
        <p:origin x="106" y="422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7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esktop\&#1089;&#1082;&#1072;&#1081;&#1087;&#1088;&#1086;\sql\&#1082;&#1091;&#1088;&#1089;&#1086;&#1074;&#1072;&#1103;\&#1086;&#1090;&#1095;&#1077;&#1090;%20&#1087;&#1086;%20&#1082;&#1091;&#1088;&#1089;&#1086;&#1074;&#1086;&#1081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esktop\&#1089;&#1082;&#1072;&#1081;&#1087;&#1088;&#1086;\sql\&#1082;&#1091;&#1088;&#1089;&#1086;&#1074;&#1072;&#1103;\&#1086;&#1090;&#1095;&#1077;&#1090;%20&#1087;&#1086;%20&#1082;&#1091;&#1088;&#1089;&#1086;&#1074;&#1086;&#1081;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ru-RU"/>
              <a:t>Активность студентов по покупке и использованию уроков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'Задание №2'!$B$1</c:f>
              <c:strCache>
                <c:ptCount val="1"/>
                <c:pt idx="0">
                  <c:v>Покупка уроков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numRef>
              <c:f>'Задание №2'!$A$2:$A$363</c:f>
              <c:numCache>
                <c:formatCode>m/d/yyyy</c:formatCode>
                <c:ptCount val="362"/>
                <c:pt idx="0">
                  <c:v>42375</c:v>
                </c:pt>
                <c:pt idx="1">
                  <c:v>42376</c:v>
                </c:pt>
                <c:pt idx="2">
                  <c:v>42377</c:v>
                </c:pt>
                <c:pt idx="3">
                  <c:v>42378</c:v>
                </c:pt>
                <c:pt idx="4">
                  <c:v>42379</c:v>
                </c:pt>
                <c:pt idx="5">
                  <c:v>42380</c:v>
                </c:pt>
                <c:pt idx="6">
                  <c:v>42381</c:v>
                </c:pt>
                <c:pt idx="7">
                  <c:v>42382</c:v>
                </c:pt>
                <c:pt idx="8">
                  <c:v>42383</c:v>
                </c:pt>
                <c:pt idx="9">
                  <c:v>42384</c:v>
                </c:pt>
                <c:pt idx="10">
                  <c:v>42385</c:v>
                </c:pt>
                <c:pt idx="11">
                  <c:v>42386</c:v>
                </c:pt>
                <c:pt idx="12">
                  <c:v>42387</c:v>
                </c:pt>
                <c:pt idx="13">
                  <c:v>42388</c:v>
                </c:pt>
                <c:pt idx="14">
                  <c:v>42389</c:v>
                </c:pt>
                <c:pt idx="15">
                  <c:v>42390</c:v>
                </c:pt>
                <c:pt idx="16">
                  <c:v>42391</c:v>
                </c:pt>
                <c:pt idx="17">
                  <c:v>42392</c:v>
                </c:pt>
                <c:pt idx="18">
                  <c:v>42393</c:v>
                </c:pt>
                <c:pt idx="19">
                  <c:v>42394</c:v>
                </c:pt>
                <c:pt idx="20">
                  <c:v>42395</c:v>
                </c:pt>
                <c:pt idx="21">
                  <c:v>42396</c:v>
                </c:pt>
                <c:pt idx="22">
                  <c:v>42397</c:v>
                </c:pt>
                <c:pt idx="23">
                  <c:v>42398</c:v>
                </c:pt>
                <c:pt idx="24">
                  <c:v>42399</c:v>
                </c:pt>
                <c:pt idx="25">
                  <c:v>42400</c:v>
                </c:pt>
                <c:pt idx="26">
                  <c:v>42401</c:v>
                </c:pt>
                <c:pt idx="27">
                  <c:v>42402</c:v>
                </c:pt>
                <c:pt idx="28">
                  <c:v>42403</c:v>
                </c:pt>
                <c:pt idx="29">
                  <c:v>42404</c:v>
                </c:pt>
                <c:pt idx="30">
                  <c:v>42405</c:v>
                </c:pt>
                <c:pt idx="31">
                  <c:v>42406</c:v>
                </c:pt>
                <c:pt idx="32">
                  <c:v>42407</c:v>
                </c:pt>
                <c:pt idx="33">
                  <c:v>42408</c:v>
                </c:pt>
                <c:pt idx="34">
                  <c:v>42409</c:v>
                </c:pt>
                <c:pt idx="35">
                  <c:v>42410</c:v>
                </c:pt>
                <c:pt idx="36">
                  <c:v>42411</c:v>
                </c:pt>
                <c:pt idx="37">
                  <c:v>42412</c:v>
                </c:pt>
                <c:pt idx="38">
                  <c:v>42413</c:v>
                </c:pt>
                <c:pt idx="39">
                  <c:v>42414</c:v>
                </c:pt>
                <c:pt idx="40">
                  <c:v>42415</c:v>
                </c:pt>
                <c:pt idx="41">
                  <c:v>42416</c:v>
                </c:pt>
                <c:pt idx="42">
                  <c:v>42417</c:v>
                </c:pt>
                <c:pt idx="43">
                  <c:v>42418</c:v>
                </c:pt>
                <c:pt idx="44">
                  <c:v>42419</c:v>
                </c:pt>
                <c:pt idx="45">
                  <c:v>42420</c:v>
                </c:pt>
                <c:pt idx="46">
                  <c:v>42421</c:v>
                </c:pt>
                <c:pt idx="47">
                  <c:v>42422</c:v>
                </c:pt>
                <c:pt idx="48">
                  <c:v>42423</c:v>
                </c:pt>
                <c:pt idx="49">
                  <c:v>42424</c:v>
                </c:pt>
                <c:pt idx="50">
                  <c:v>42425</c:v>
                </c:pt>
                <c:pt idx="51">
                  <c:v>42426</c:v>
                </c:pt>
                <c:pt idx="52">
                  <c:v>42427</c:v>
                </c:pt>
                <c:pt idx="53">
                  <c:v>42428</c:v>
                </c:pt>
                <c:pt idx="54">
                  <c:v>42429</c:v>
                </c:pt>
                <c:pt idx="55">
                  <c:v>42430</c:v>
                </c:pt>
                <c:pt idx="56">
                  <c:v>42431</c:v>
                </c:pt>
                <c:pt idx="57">
                  <c:v>42432</c:v>
                </c:pt>
                <c:pt idx="58">
                  <c:v>42433</c:v>
                </c:pt>
                <c:pt idx="59">
                  <c:v>42434</c:v>
                </c:pt>
                <c:pt idx="60">
                  <c:v>42435</c:v>
                </c:pt>
                <c:pt idx="61">
                  <c:v>42436</c:v>
                </c:pt>
                <c:pt idx="62">
                  <c:v>42437</c:v>
                </c:pt>
                <c:pt idx="63">
                  <c:v>42438</c:v>
                </c:pt>
                <c:pt idx="64">
                  <c:v>42439</c:v>
                </c:pt>
                <c:pt idx="65">
                  <c:v>42440</c:v>
                </c:pt>
                <c:pt idx="66">
                  <c:v>42441</c:v>
                </c:pt>
                <c:pt idx="67">
                  <c:v>42442</c:v>
                </c:pt>
                <c:pt idx="68">
                  <c:v>42443</c:v>
                </c:pt>
                <c:pt idx="69">
                  <c:v>42444</c:v>
                </c:pt>
                <c:pt idx="70">
                  <c:v>42445</c:v>
                </c:pt>
                <c:pt idx="71">
                  <c:v>42446</c:v>
                </c:pt>
                <c:pt idx="72">
                  <c:v>42447</c:v>
                </c:pt>
                <c:pt idx="73">
                  <c:v>42448</c:v>
                </c:pt>
                <c:pt idx="74">
                  <c:v>42449</c:v>
                </c:pt>
                <c:pt idx="75">
                  <c:v>42450</c:v>
                </c:pt>
                <c:pt idx="76">
                  <c:v>42451</c:v>
                </c:pt>
                <c:pt idx="77">
                  <c:v>42452</c:v>
                </c:pt>
                <c:pt idx="78">
                  <c:v>42453</c:v>
                </c:pt>
                <c:pt idx="79">
                  <c:v>42454</c:v>
                </c:pt>
                <c:pt idx="80">
                  <c:v>42455</c:v>
                </c:pt>
                <c:pt idx="81">
                  <c:v>42456</c:v>
                </c:pt>
                <c:pt idx="82">
                  <c:v>42457</c:v>
                </c:pt>
                <c:pt idx="83">
                  <c:v>42458</c:v>
                </c:pt>
                <c:pt idx="84">
                  <c:v>42459</c:v>
                </c:pt>
                <c:pt idx="85">
                  <c:v>42460</c:v>
                </c:pt>
                <c:pt idx="86">
                  <c:v>42461</c:v>
                </c:pt>
                <c:pt idx="87">
                  <c:v>42462</c:v>
                </c:pt>
                <c:pt idx="88">
                  <c:v>42463</c:v>
                </c:pt>
                <c:pt idx="89">
                  <c:v>42464</c:v>
                </c:pt>
                <c:pt idx="90">
                  <c:v>42465</c:v>
                </c:pt>
                <c:pt idx="91">
                  <c:v>42466</c:v>
                </c:pt>
                <c:pt idx="92">
                  <c:v>42467</c:v>
                </c:pt>
                <c:pt idx="93">
                  <c:v>42468</c:v>
                </c:pt>
                <c:pt idx="94">
                  <c:v>42469</c:v>
                </c:pt>
                <c:pt idx="95">
                  <c:v>42470</c:v>
                </c:pt>
                <c:pt idx="96">
                  <c:v>42471</c:v>
                </c:pt>
                <c:pt idx="97">
                  <c:v>42472</c:v>
                </c:pt>
                <c:pt idx="98">
                  <c:v>42473</c:v>
                </c:pt>
                <c:pt idx="99">
                  <c:v>42474</c:v>
                </c:pt>
                <c:pt idx="100">
                  <c:v>42475</c:v>
                </c:pt>
                <c:pt idx="101">
                  <c:v>42476</c:v>
                </c:pt>
                <c:pt idx="102">
                  <c:v>42477</c:v>
                </c:pt>
                <c:pt idx="103">
                  <c:v>42478</c:v>
                </c:pt>
                <c:pt idx="104">
                  <c:v>42479</c:v>
                </c:pt>
                <c:pt idx="105">
                  <c:v>42480</c:v>
                </c:pt>
                <c:pt idx="106">
                  <c:v>42481</c:v>
                </c:pt>
                <c:pt idx="107">
                  <c:v>42482</c:v>
                </c:pt>
                <c:pt idx="108">
                  <c:v>42483</c:v>
                </c:pt>
                <c:pt idx="109">
                  <c:v>42484</c:v>
                </c:pt>
                <c:pt idx="110">
                  <c:v>42485</c:v>
                </c:pt>
                <c:pt idx="111">
                  <c:v>42486</c:v>
                </c:pt>
                <c:pt idx="112">
                  <c:v>42487</c:v>
                </c:pt>
                <c:pt idx="113">
                  <c:v>42488</c:v>
                </c:pt>
                <c:pt idx="114">
                  <c:v>42489</c:v>
                </c:pt>
                <c:pt idx="115">
                  <c:v>42490</c:v>
                </c:pt>
                <c:pt idx="116">
                  <c:v>42491</c:v>
                </c:pt>
                <c:pt idx="117">
                  <c:v>42492</c:v>
                </c:pt>
                <c:pt idx="118">
                  <c:v>42493</c:v>
                </c:pt>
                <c:pt idx="119">
                  <c:v>42494</c:v>
                </c:pt>
                <c:pt idx="120">
                  <c:v>42495</c:v>
                </c:pt>
                <c:pt idx="121">
                  <c:v>42496</c:v>
                </c:pt>
                <c:pt idx="122">
                  <c:v>42497</c:v>
                </c:pt>
                <c:pt idx="123">
                  <c:v>42498</c:v>
                </c:pt>
                <c:pt idx="124">
                  <c:v>42499</c:v>
                </c:pt>
                <c:pt idx="125">
                  <c:v>42500</c:v>
                </c:pt>
                <c:pt idx="126">
                  <c:v>42501</c:v>
                </c:pt>
                <c:pt idx="127">
                  <c:v>42502</c:v>
                </c:pt>
                <c:pt idx="128">
                  <c:v>42503</c:v>
                </c:pt>
                <c:pt idx="129">
                  <c:v>42504</c:v>
                </c:pt>
                <c:pt idx="130">
                  <c:v>42505</c:v>
                </c:pt>
                <c:pt idx="131">
                  <c:v>42506</c:v>
                </c:pt>
                <c:pt idx="132">
                  <c:v>42507</c:v>
                </c:pt>
                <c:pt idx="133">
                  <c:v>42508</c:v>
                </c:pt>
                <c:pt idx="134">
                  <c:v>42509</c:v>
                </c:pt>
                <c:pt idx="135">
                  <c:v>42510</c:v>
                </c:pt>
                <c:pt idx="136">
                  <c:v>42511</c:v>
                </c:pt>
                <c:pt idx="137">
                  <c:v>42512</c:v>
                </c:pt>
                <c:pt idx="138">
                  <c:v>42513</c:v>
                </c:pt>
                <c:pt idx="139">
                  <c:v>42514</c:v>
                </c:pt>
                <c:pt idx="140">
                  <c:v>42515</c:v>
                </c:pt>
                <c:pt idx="141">
                  <c:v>42516</c:v>
                </c:pt>
                <c:pt idx="142">
                  <c:v>42517</c:v>
                </c:pt>
                <c:pt idx="143">
                  <c:v>42518</c:v>
                </c:pt>
                <c:pt idx="144">
                  <c:v>42519</c:v>
                </c:pt>
                <c:pt idx="145">
                  <c:v>42520</c:v>
                </c:pt>
                <c:pt idx="146">
                  <c:v>42521</c:v>
                </c:pt>
                <c:pt idx="147">
                  <c:v>42522</c:v>
                </c:pt>
                <c:pt idx="148">
                  <c:v>42523</c:v>
                </c:pt>
                <c:pt idx="149">
                  <c:v>42524</c:v>
                </c:pt>
                <c:pt idx="150">
                  <c:v>42525</c:v>
                </c:pt>
                <c:pt idx="151">
                  <c:v>42526</c:v>
                </c:pt>
                <c:pt idx="152">
                  <c:v>42527</c:v>
                </c:pt>
                <c:pt idx="153">
                  <c:v>42528</c:v>
                </c:pt>
                <c:pt idx="154">
                  <c:v>42529</c:v>
                </c:pt>
                <c:pt idx="155">
                  <c:v>42530</c:v>
                </c:pt>
                <c:pt idx="156">
                  <c:v>42531</c:v>
                </c:pt>
                <c:pt idx="157">
                  <c:v>42532</c:v>
                </c:pt>
                <c:pt idx="158">
                  <c:v>42533</c:v>
                </c:pt>
                <c:pt idx="159">
                  <c:v>42534</c:v>
                </c:pt>
                <c:pt idx="160">
                  <c:v>42535</c:v>
                </c:pt>
                <c:pt idx="161">
                  <c:v>42536</c:v>
                </c:pt>
                <c:pt idx="162">
                  <c:v>42537</c:v>
                </c:pt>
                <c:pt idx="163">
                  <c:v>42538</c:v>
                </c:pt>
                <c:pt idx="164">
                  <c:v>42539</c:v>
                </c:pt>
                <c:pt idx="165">
                  <c:v>42540</c:v>
                </c:pt>
                <c:pt idx="166">
                  <c:v>42541</c:v>
                </c:pt>
                <c:pt idx="167">
                  <c:v>42542</c:v>
                </c:pt>
                <c:pt idx="168">
                  <c:v>42543</c:v>
                </c:pt>
                <c:pt idx="169">
                  <c:v>42544</c:v>
                </c:pt>
                <c:pt idx="170">
                  <c:v>42545</c:v>
                </c:pt>
                <c:pt idx="171">
                  <c:v>42546</c:v>
                </c:pt>
                <c:pt idx="172">
                  <c:v>42547</c:v>
                </c:pt>
                <c:pt idx="173">
                  <c:v>42548</c:v>
                </c:pt>
                <c:pt idx="174">
                  <c:v>42549</c:v>
                </c:pt>
                <c:pt idx="175">
                  <c:v>42550</c:v>
                </c:pt>
                <c:pt idx="176">
                  <c:v>42551</c:v>
                </c:pt>
                <c:pt idx="177">
                  <c:v>42552</c:v>
                </c:pt>
                <c:pt idx="178">
                  <c:v>42553</c:v>
                </c:pt>
                <c:pt idx="179">
                  <c:v>42554</c:v>
                </c:pt>
                <c:pt idx="180">
                  <c:v>42555</c:v>
                </c:pt>
                <c:pt idx="181">
                  <c:v>42556</c:v>
                </c:pt>
                <c:pt idx="182">
                  <c:v>42557</c:v>
                </c:pt>
                <c:pt idx="183">
                  <c:v>42558</c:v>
                </c:pt>
                <c:pt idx="184">
                  <c:v>42559</c:v>
                </c:pt>
                <c:pt idx="185">
                  <c:v>42560</c:v>
                </c:pt>
                <c:pt idx="186">
                  <c:v>42561</c:v>
                </c:pt>
                <c:pt idx="187">
                  <c:v>42562</c:v>
                </c:pt>
                <c:pt idx="188">
                  <c:v>42563</c:v>
                </c:pt>
                <c:pt idx="189">
                  <c:v>42564</c:v>
                </c:pt>
                <c:pt idx="190">
                  <c:v>42565</c:v>
                </c:pt>
                <c:pt idx="191">
                  <c:v>42566</c:v>
                </c:pt>
                <c:pt idx="192">
                  <c:v>42567</c:v>
                </c:pt>
                <c:pt idx="193">
                  <c:v>42568</c:v>
                </c:pt>
                <c:pt idx="194">
                  <c:v>42569</c:v>
                </c:pt>
                <c:pt idx="195">
                  <c:v>42570</c:v>
                </c:pt>
                <c:pt idx="196">
                  <c:v>42571</c:v>
                </c:pt>
                <c:pt idx="197">
                  <c:v>42572</c:v>
                </c:pt>
                <c:pt idx="198">
                  <c:v>42573</c:v>
                </c:pt>
                <c:pt idx="199">
                  <c:v>42574</c:v>
                </c:pt>
                <c:pt idx="200">
                  <c:v>42575</c:v>
                </c:pt>
                <c:pt idx="201">
                  <c:v>42576</c:v>
                </c:pt>
                <c:pt idx="202">
                  <c:v>42577</c:v>
                </c:pt>
                <c:pt idx="203">
                  <c:v>42578</c:v>
                </c:pt>
                <c:pt idx="204">
                  <c:v>42579</c:v>
                </c:pt>
                <c:pt idx="205">
                  <c:v>42580</c:v>
                </c:pt>
                <c:pt idx="206">
                  <c:v>42581</c:v>
                </c:pt>
                <c:pt idx="207">
                  <c:v>42582</c:v>
                </c:pt>
                <c:pt idx="208">
                  <c:v>42583</c:v>
                </c:pt>
                <c:pt idx="209">
                  <c:v>42584</c:v>
                </c:pt>
                <c:pt idx="210">
                  <c:v>42585</c:v>
                </c:pt>
                <c:pt idx="211">
                  <c:v>42586</c:v>
                </c:pt>
                <c:pt idx="212">
                  <c:v>42587</c:v>
                </c:pt>
                <c:pt idx="213">
                  <c:v>42588</c:v>
                </c:pt>
                <c:pt idx="214">
                  <c:v>42589</c:v>
                </c:pt>
                <c:pt idx="215">
                  <c:v>42590</c:v>
                </c:pt>
                <c:pt idx="216">
                  <c:v>42591</c:v>
                </c:pt>
                <c:pt idx="217">
                  <c:v>42592</c:v>
                </c:pt>
                <c:pt idx="218">
                  <c:v>42593</c:v>
                </c:pt>
                <c:pt idx="219">
                  <c:v>42594</c:v>
                </c:pt>
                <c:pt idx="220">
                  <c:v>42595</c:v>
                </c:pt>
                <c:pt idx="221">
                  <c:v>42596</c:v>
                </c:pt>
                <c:pt idx="222">
                  <c:v>42597</c:v>
                </c:pt>
                <c:pt idx="223">
                  <c:v>42598</c:v>
                </c:pt>
                <c:pt idx="224">
                  <c:v>42599</c:v>
                </c:pt>
                <c:pt idx="225">
                  <c:v>42600</c:v>
                </c:pt>
                <c:pt idx="226">
                  <c:v>42601</c:v>
                </c:pt>
                <c:pt idx="227">
                  <c:v>42602</c:v>
                </c:pt>
                <c:pt idx="228">
                  <c:v>42603</c:v>
                </c:pt>
                <c:pt idx="229">
                  <c:v>42604</c:v>
                </c:pt>
                <c:pt idx="230">
                  <c:v>42605</c:v>
                </c:pt>
                <c:pt idx="231">
                  <c:v>42606</c:v>
                </c:pt>
                <c:pt idx="232">
                  <c:v>42607</c:v>
                </c:pt>
                <c:pt idx="233">
                  <c:v>42608</c:v>
                </c:pt>
                <c:pt idx="234">
                  <c:v>42609</c:v>
                </c:pt>
                <c:pt idx="235">
                  <c:v>42610</c:v>
                </c:pt>
                <c:pt idx="236">
                  <c:v>42611</c:v>
                </c:pt>
                <c:pt idx="237">
                  <c:v>42612</c:v>
                </c:pt>
                <c:pt idx="238">
                  <c:v>42613</c:v>
                </c:pt>
                <c:pt idx="239">
                  <c:v>42614</c:v>
                </c:pt>
                <c:pt idx="240">
                  <c:v>42615</c:v>
                </c:pt>
                <c:pt idx="241">
                  <c:v>42616</c:v>
                </c:pt>
                <c:pt idx="242">
                  <c:v>42617</c:v>
                </c:pt>
                <c:pt idx="243">
                  <c:v>42618</c:v>
                </c:pt>
                <c:pt idx="244">
                  <c:v>42619</c:v>
                </c:pt>
                <c:pt idx="245">
                  <c:v>42620</c:v>
                </c:pt>
                <c:pt idx="246">
                  <c:v>42621</c:v>
                </c:pt>
                <c:pt idx="247">
                  <c:v>42622</c:v>
                </c:pt>
                <c:pt idx="248">
                  <c:v>42623</c:v>
                </c:pt>
                <c:pt idx="249">
                  <c:v>42624</c:v>
                </c:pt>
                <c:pt idx="250">
                  <c:v>42625</c:v>
                </c:pt>
                <c:pt idx="251">
                  <c:v>42626</c:v>
                </c:pt>
                <c:pt idx="252">
                  <c:v>42627</c:v>
                </c:pt>
                <c:pt idx="253">
                  <c:v>42628</c:v>
                </c:pt>
                <c:pt idx="254">
                  <c:v>42629</c:v>
                </c:pt>
                <c:pt idx="255">
                  <c:v>42630</c:v>
                </c:pt>
                <c:pt idx="256">
                  <c:v>42631</c:v>
                </c:pt>
                <c:pt idx="257">
                  <c:v>42632</c:v>
                </c:pt>
                <c:pt idx="258">
                  <c:v>42633</c:v>
                </c:pt>
                <c:pt idx="259">
                  <c:v>42634</c:v>
                </c:pt>
                <c:pt idx="260">
                  <c:v>42635</c:v>
                </c:pt>
                <c:pt idx="261">
                  <c:v>42636</c:v>
                </c:pt>
                <c:pt idx="262">
                  <c:v>42637</c:v>
                </c:pt>
                <c:pt idx="263">
                  <c:v>42638</c:v>
                </c:pt>
                <c:pt idx="264">
                  <c:v>42639</c:v>
                </c:pt>
                <c:pt idx="265">
                  <c:v>42640</c:v>
                </c:pt>
                <c:pt idx="266">
                  <c:v>42641</c:v>
                </c:pt>
                <c:pt idx="267">
                  <c:v>42642</c:v>
                </c:pt>
                <c:pt idx="268">
                  <c:v>42643</c:v>
                </c:pt>
                <c:pt idx="269">
                  <c:v>42644</c:v>
                </c:pt>
                <c:pt idx="270">
                  <c:v>42645</c:v>
                </c:pt>
                <c:pt idx="271">
                  <c:v>42646</c:v>
                </c:pt>
                <c:pt idx="272">
                  <c:v>42647</c:v>
                </c:pt>
                <c:pt idx="273">
                  <c:v>42648</c:v>
                </c:pt>
                <c:pt idx="274">
                  <c:v>42649</c:v>
                </c:pt>
                <c:pt idx="275">
                  <c:v>42650</c:v>
                </c:pt>
                <c:pt idx="276">
                  <c:v>42651</c:v>
                </c:pt>
                <c:pt idx="277">
                  <c:v>42652</c:v>
                </c:pt>
                <c:pt idx="278">
                  <c:v>42653</c:v>
                </c:pt>
                <c:pt idx="279">
                  <c:v>42654</c:v>
                </c:pt>
                <c:pt idx="280">
                  <c:v>42655</c:v>
                </c:pt>
                <c:pt idx="281">
                  <c:v>42656</c:v>
                </c:pt>
                <c:pt idx="282">
                  <c:v>42657</c:v>
                </c:pt>
                <c:pt idx="283">
                  <c:v>42658</c:v>
                </c:pt>
                <c:pt idx="284">
                  <c:v>42659</c:v>
                </c:pt>
                <c:pt idx="285">
                  <c:v>42660</c:v>
                </c:pt>
                <c:pt idx="286">
                  <c:v>42661</c:v>
                </c:pt>
                <c:pt idx="287">
                  <c:v>42662</c:v>
                </c:pt>
                <c:pt idx="288">
                  <c:v>42663</c:v>
                </c:pt>
                <c:pt idx="289">
                  <c:v>42664</c:v>
                </c:pt>
                <c:pt idx="290">
                  <c:v>42665</c:v>
                </c:pt>
                <c:pt idx="291">
                  <c:v>42666</c:v>
                </c:pt>
                <c:pt idx="292">
                  <c:v>42667</c:v>
                </c:pt>
                <c:pt idx="293">
                  <c:v>42668</c:v>
                </c:pt>
                <c:pt idx="294">
                  <c:v>42669</c:v>
                </c:pt>
                <c:pt idx="295">
                  <c:v>42670</c:v>
                </c:pt>
                <c:pt idx="296">
                  <c:v>42671</c:v>
                </c:pt>
                <c:pt idx="297">
                  <c:v>42672</c:v>
                </c:pt>
                <c:pt idx="298">
                  <c:v>42673</c:v>
                </c:pt>
                <c:pt idx="299">
                  <c:v>42674</c:v>
                </c:pt>
                <c:pt idx="300">
                  <c:v>42675</c:v>
                </c:pt>
                <c:pt idx="301">
                  <c:v>42676</c:v>
                </c:pt>
                <c:pt idx="302">
                  <c:v>42677</c:v>
                </c:pt>
                <c:pt idx="303">
                  <c:v>42678</c:v>
                </c:pt>
                <c:pt idx="304">
                  <c:v>42679</c:v>
                </c:pt>
                <c:pt idx="305">
                  <c:v>42680</c:v>
                </c:pt>
                <c:pt idx="306">
                  <c:v>42681</c:v>
                </c:pt>
                <c:pt idx="307">
                  <c:v>42682</c:v>
                </c:pt>
                <c:pt idx="308">
                  <c:v>42683</c:v>
                </c:pt>
                <c:pt idx="309">
                  <c:v>42684</c:v>
                </c:pt>
                <c:pt idx="310">
                  <c:v>42685</c:v>
                </c:pt>
                <c:pt idx="311">
                  <c:v>42686</c:v>
                </c:pt>
                <c:pt idx="312">
                  <c:v>42687</c:v>
                </c:pt>
                <c:pt idx="313">
                  <c:v>42688</c:v>
                </c:pt>
                <c:pt idx="314">
                  <c:v>42689</c:v>
                </c:pt>
                <c:pt idx="315">
                  <c:v>42690</c:v>
                </c:pt>
                <c:pt idx="316">
                  <c:v>42691</c:v>
                </c:pt>
                <c:pt idx="317">
                  <c:v>42692</c:v>
                </c:pt>
                <c:pt idx="318">
                  <c:v>42693</c:v>
                </c:pt>
                <c:pt idx="319">
                  <c:v>42694</c:v>
                </c:pt>
                <c:pt idx="320">
                  <c:v>42695</c:v>
                </c:pt>
                <c:pt idx="321">
                  <c:v>42696</c:v>
                </c:pt>
                <c:pt idx="322">
                  <c:v>42697</c:v>
                </c:pt>
                <c:pt idx="323">
                  <c:v>42698</c:v>
                </c:pt>
                <c:pt idx="324">
                  <c:v>42699</c:v>
                </c:pt>
                <c:pt idx="325">
                  <c:v>42700</c:v>
                </c:pt>
                <c:pt idx="326">
                  <c:v>42701</c:v>
                </c:pt>
                <c:pt idx="327">
                  <c:v>42702</c:v>
                </c:pt>
                <c:pt idx="328">
                  <c:v>42703</c:v>
                </c:pt>
                <c:pt idx="329">
                  <c:v>42704</c:v>
                </c:pt>
                <c:pt idx="330">
                  <c:v>42705</c:v>
                </c:pt>
                <c:pt idx="331">
                  <c:v>42706</c:v>
                </c:pt>
                <c:pt idx="332">
                  <c:v>42707</c:v>
                </c:pt>
                <c:pt idx="333">
                  <c:v>42708</c:v>
                </c:pt>
                <c:pt idx="334">
                  <c:v>42709</c:v>
                </c:pt>
                <c:pt idx="335">
                  <c:v>42710</c:v>
                </c:pt>
                <c:pt idx="336">
                  <c:v>42711</c:v>
                </c:pt>
                <c:pt idx="337">
                  <c:v>42712</c:v>
                </c:pt>
                <c:pt idx="338">
                  <c:v>42713</c:v>
                </c:pt>
                <c:pt idx="339">
                  <c:v>42714</c:v>
                </c:pt>
                <c:pt idx="340">
                  <c:v>42715</c:v>
                </c:pt>
                <c:pt idx="341">
                  <c:v>42716</c:v>
                </c:pt>
                <c:pt idx="342">
                  <c:v>42717</c:v>
                </c:pt>
                <c:pt idx="343">
                  <c:v>42718</c:v>
                </c:pt>
                <c:pt idx="344">
                  <c:v>42719</c:v>
                </c:pt>
                <c:pt idx="345">
                  <c:v>42720</c:v>
                </c:pt>
                <c:pt idx="346">
                  <c:v>42721</c:v>
                </c:pt>
                <c:pt idx="347">
                  <c:v>42722</c:v>
                </c:pt>
                <c:pt idx="348">
                  <c:v>42723</c:v>
                </c:pt>
                <c:pt idx="349">
                  <c:v>42724</c:v>
                </c:pt>
                <c:pt idx="350">
                  <c:v>42725</c:v>
                </c:pt>
                <c:pt idx="351">
                  <c:v>42726</c:v>
                </c:pt>
                <c:pt idx="352">
                  <c:v>42727</c:v>
                </c:pt>
                <c:pt idx="353">
                  <c:v>42728</c:v>
                </c:pt>
                <c:pt idx="354">
                  <c:v>42729</c:v>
                </c:pt>
                <c:pt idx="355">
                  <c:v>42730</c:v>
                </c:pt>
                <c:pt idx="356">
                  <c:v>42731</c:v>
                </c:pt>
                <c:pt idx="357">
                  <c:v>42732</c:v>
                </c:pt>
                <c:pt idx="358">
                  <c:v>42733</c:v>
                </c:pt>
                <c:pt idx="359">
                  <c:v>42734</c:v>
                </c:pt>
                <c:pt idx="360">
                  <c:v>42735</c:v>
                </c:pt>
              </c:numCache>
            </c:numRef>
          </c:cat>
          <c:val>
            <c:numRef>
              <c:f>'Задание №2'!$B$2:$B$363</c:f>
              <c:numCache>
                <c:formatCode>General</c:formatCode>
                <c:ptCount val="362"/>
                <c:pt idx="0">
                  <c:v>11</c:v>
                </c:pt>
                <c:pt idx="2">
                  <c:v>80</c:v>
                </c:pt>
                <c:pt idx="3">
                  <c:v>16</c:v>
                </c:pt>
                <c:pt idx="4">
                  <c:v>8</c:v>
                </c:pt>
                <c:pt idx="5">
                  <c:v>32</c:v>
                </c:pt>
                <c:pt idx="6">
                  <c:v>4</c:v>
                </c:pt>
                <c:pt idx="7">
                  <c:v>14</c:v>
                </c:pt>
                <c:pt idx="9">
                  <c:v>80</c:v>
                </c:pt>
                <c:pt idx="10">
                  <c:v>9</c:v>
                </c:pt>
                <c:pt idx="11">
                  <c:v>74</c:v>
                </c:pt>
                <c:pt idx="12">
                  <c:v>6</c:v>
                </c:pt>
                <c:pt idx="13">
                  <c:v>38</c:v>
                </c:pt>
                <c:pt idx="14">
                  <c:v>9</c:v>
                </c:pt>
                <c:pt idx="15">
                  <c:v>16</c:v>
                </c:pt>
                <c:pt idx="16">
                  <c:v>9</c:v>
                </c:pt>
                <c:pt idx="17">
                  <c:v>4</c:v>
                </c:pt>
                <c:pt idx="20">
                  <c:v>20</c:v>
                </c:pt>
                <c:pt idx="21">
                  <c:v>27</c:v>
                </c:pt>
                <c:pt idx="22">
                  <c:v>4</c:v>
                </c:pt>
                <c:pt idx="25">
                  <c:v>36</c:v>
                </c:pt>
                <c:pt idx="26">
                  <c:v>16</c:v>
                </c:pt>
                <c:pt idx="27">
                  <c:v>18</c:v>
                </c:pt>
                <c:pt idx="28">
                  <c:v>65</c:v>
                </c:pt>
                <c:pt idx="29">
                  <c:v>2</c:v>
                </c:pt>
                <c:pt idx="30">
                  <c:v>12</c:v>
                </c:pt>
                <c:pt idx="31">
                  <c:v>20</c:v>
                </c:pt>
                <c:pt idx="32">
                  <c:v>78</c:v>
                </c:pt>
                <c:pt idx="33">
                  <c:v>32</c:v>
                </c:pt>
                <c:pt idx="34">
                  <c:v>77</c:v>
                </c:pt>
                <c:pt idx="35">
                  <c:v>128</c:v>
                </c:pt>
                <c:pt idx="36">
                  <c:v>20</c:v>
                </c:pt>
                <c:pt idx="38">
                  <c:v>24</c:v>
                </c:pt>
                <c:pt idx="39">
                  <c:v>90</c:v>
                </c:pt>
                <c:pt idx="40">
                  <c:v>46</c:v>
                </c:pt>
                <c:pt idx="41">
                  <c:v>70</c:v>
                </c:pt>
                <c:pt idx="42">
                  <c:v>20</c:v>
                </c:pt>
                <c:pt idx="43">
                  <c:v>8</c:v>
                </c:pt>
                <c:pt idx="44">
                  <c:v>5</c:v>
                </c:pt>
                <c:pt idx="45">
                  <c:v>17</c:v>
                </c:pt>
                <c:pt idx="46">
                  <c:v>65</c:v>
                </c:pt>
                <c:pt idx="47">
                  <c:v>28</c:v>
                </c:pt>
                <c:pt idx="48">
                  <c:v>69</c:v>
                </c:pt>
                <c:pt idx="49">
                  <c:v>42</c:v>
                </c:pt>
                <c:pt idx="50">
                  <c:v>34</c:v>
                </c:pt>
                <c:pt idx="51">
                  <c:v>68</c:v>
                </c:pt>
                <c:pt idx="52">
                  <c:v>4</c:v>
                </c:pt>
                <c:pt idx="53">
                  <c:v>4</c:v>
                </c:pt>
                <c:pt idx="54">
                  <c:v>123</c:v>
                </c:pt>
                <c:pt idx="55">
                  <c:v>116</c:v>
                </c:pt>
                <c:pt idx="56">
                  <c:v>35</c:v>
                </c:pt>
                <c:pt idx="57">
                  <c:v>26</c:v>
                </c:pt>
                <c:pt idx="58">
                  <c:v>98</c:v>
                </c:pt>
                <c:pt idx="59">
                  <c:v>39</c:v>
                </c:pt>
                <c:pt idx="60">
                  <c:v>6</c:v>
                </c:pt>
                <c:pt idx="61">
                  <c:v>29</c:v>
                </c:pt>
                <c:pt idx="62">
                  <c:v>5</c:v>
                </c:pt>
                <c:pt idx="63">
                  <c:v>15</c:v>
                </c:pt>
                <c:pt idx="64">
                  <c:v>59</c:v>
                </c:pt>
                <c:pt idx="65">
                  <c:v>25</c:v>
                </c:pt>
                <c:pt idx="66">
                  <c:v>38</c:v>
                </c:pt>
                <c:pt idx="68">
                  <c:v>33</c:v>
                </c:pt>
                <c:pt idx="69">
                  <c:v>38</c:v>
                </c:pt>
                <c:pt idx="70">
                  <c:v>24</c:v>
                </c:pt>
                <c:pt idx="71">
                  <c:v>23</c:v>
                </c:pt>
                <c:pt idx="72">
                  <c:v>25</c:v>
                </c:pt>
                <c:pt idx="73">
                  <c:v>17</c:v>
                </c:pt>
                <c:pt idx="74">
                  <c:v>32</c:v>
                </c:pt>
                <c:pt idx="75">
                  <c:v>48</c:v>
                </c:pt>
                <c:pt idx="76">
                  <c:v>20</c:v>
                </c:pt>
                <c:pt idx="77">
                  <c:v>6</c:v>
                </c:pt>
                <c:pt idx="78">
                  <c:v>16</c:v>
                </c:pt>
                <c:pt idx="79">
                  <c:v>36</c:v>
                </c:pt>
                <c:pt idx="80">
                  <c:v>95</c:v>
                </c:pt>
                <c:pt idx="81">
                  <c:v>5</c:v>
                </c:pt>
                <c:pt idx="82">
                  <c:v>139</c:v>
                </c:pt>
                <c:pt idx="83">
                  <c:v>8</c:v>
                </c:pt>
                <c:pt idx="84">
                  <c:v>71</c:v>
                </c:pt>
                <c:pt idx="85">
                  <c:v>14</c:v>
                </c:pt>
                <c:pt idx="86">
                  <c:v>180</c:v>
                </c:pt>
                <c:pt idx="87">
                  <c:v>22</c:v>
                </c:pt>
                <c:pt idx="88">
                  <c:v>50</c:v>
                </c:pt>
                <c:pt idx="89">
                  <c:v>26</c:v>
                </c:pt>
                <c:pt idx="90">
                  <c:v>27</c:v>
                </c:pt>
                <c:pt idx="91">
                  <c:v>12</c:v>
                </c:pt>
                <c:pt idx="92">
                  <c:v>56</c:v>
                </c:pt>
                <c:pt idx="93">
                  <c:v>87</c:v>
                </c:pt>
                <c:pt idx="94">
                  <c:v>59</c:v>
                </c:pt>
                <c:pt idx="95">
                  <c:v>18</c:v>
                </c:pt>
                <c:pt idx="96">
                  <c:v>56</c:v>
                </c:pt>
                <c:pt idx="97">
                  <c:v>24</c:v>
                </c:pt>
                <c:pt idx="98">
                  <c:v>26</c:v>
                </c:pt>
                <c:pt idx="99">
                  <c:v>43</c:v>
                </c:pt>
                <c:pt idx="100">
                  <c:v>19</c:v>
                </c:pt>
                <c:pt idx="101">
                  <c:v>66</c:v>
                </c:pt>
                <c:pt idx="102">
                  <c:v>26</c:v>
                </c:pt>
                <c:pt idx="103">
                  <c:v>83</c:v>
                </c:pt>
                <c:pt idx="104">
                  <c:v>9</c:v>
                </c:pt>
                <c:pt idx="105">
                  <c:v>31</c:v>
                </c:pt>
                <c:pt idx="106">
                  <c:v>131</c:v>
                </c:pt>
                <c:pt idx="107">
                  <c:v>40</c:v>
                </c:pt>
                <c:pt idx="108">
                  <c:v>89</c:v>
                </c:pt>
                <c:pt idx="109">
                  <c:v>76</c:v>
                </c:pt>
                <c:pt idx="110">
                  <c:v>0</c:v>
                </c:pt>
                <c:pt idx="111">
                  <c:v>81</c:v>
                </c:pt>
                <c:pt idx="112">
                  <c:v>37</c:v>
                </c:pt>
                <c:pt idx="113">
                  <c:v>53</c:v>
                </c:pt>
                <c:pt idx="114">
                  <c:v>61</c:v>
                </c:pt>
                <c:pt idx="115">
                  <c:v>34</c:v>
                </c:pt>
                <c:pt idx="116">
                  <c:v>21</c:v>
                </c:pt>
                <c:pt idx="117">
                  <c:v>102</c:v>
                </c:pt>
                <c:pt idx="118">
                  <c:v>80</c:v>
                </c:pt>
                <c:pt idx="119">
                  <c:v>68</c:v>
                </c:pt>
                <c:pt idx="120">
                  <c:v>41</c:v>
                </c:pt>
                <c:pt idx="121">
                  <c:v>28</c:v>
                </c:pt>
                <c:pt idx="124">
                  <c:v>16</c:v>
                </c:pt>
                <c:pt idx="125">
                  <c:v>16</c:v>
                </c:pt>
                <c:pt idx="126">
                  <c:v>38</c:v>
                </c:pt>
                <c:pt idx="127">
                  <c:v>53</c:v>
                </c:pt>
                <c:pt idx="128">
                  <c:v>98</c:v>
                </c:pt>
                <c:pt idx="129">
                  <c:v>112</c:v>
                </c:pt>
                <c:pt idx="130">
                  <c:v>59</c:v>
                </c:pt>
                <c:pt idx="131">
                  <c:v>102</c:v>
                </c:pt>
                <c:pt idx="132">
                  <c:v>28</c:v>
                </c:pt>
                <c:pt idx="133">
                  <c:v>75</c:v>
                </c:pt>
                <c:pt idx="134">
                  <c:v>53</c:v>
                </c:pt>
                <c:pt idx="135">
                  <c:v>46</c:v>
                </c:pt>
                <c:pt idx="136">
                  <c:v>43</c:v>
                </c:pt>
                <c:pt idx="137">
                  <c:v>22</c:v>
                </c:pt>
                <c:pt idx="138">
                  <c:v>32</c:v>
                </c:pt>
                <c:pt idx="139">
                  <c:v>56</c:v>
                </c:pt>
                <c:pt idx="140">
                  <c:v>28</c:v>
                </c:pt>
                <c:pt idx="141">
                  <c:v>12</c:v>
                </c:pt>
                <c:pt idx="142">
                  <c:v>21</c:v>
                </c:pt>
                <c:pt idx="143">
                  <c:v>5</c:v>
                </c:pt>
                <c:pt idx="144">
                  <c:v>5</c:v>
                </c:pt>
                <c:pt idx="145">
                  <c:v>115</c:v>
                </c:pt>
                <c:pt idx="146">
                  <c:v>89</c:v>
                </c:pt>
                <c:pt idx="147">
                  <c:v>70</c:v>
                </c:pt>
                <c:pt idx="148">
                  <c:v>39</c:v>
                </c:pt>
                <c:pt idx="149">
                  <c:v>53</c:v>
                </c:pt>
                <c:pt idx="150">
                  <c:v>82</c:v>
                </c:pt>
                <c:pt idx="151">
                  <c:v>126</c:v>
                </c:pt>
                <c:pt idx="152">
                  <c:v>133</c:v>
                </c:pt>
                <c:pt idx="153">
                  <c:v>92</c:v>
                </c:pt>
                <c:pt idx="154">
                  <c:v>51</c:v>
                </c:pt>
                <c:pt idx="155">
                  <c:v>112</c:v>
                </c:pt>
                <c:pt idx="156">
                  <c:v>20</c:v>
                </c:pt>
                <c:pt idx="157">
                  <c:v>82</c:v>
                </c:pt>
                <c:pt idx="158">
                  <c:v>100</c:v>
                </c:pt>
                <c:pt idx="159">
                  <c:v>28</c:v>
                </c:pt>
                <c:pt idx="160">
                  <c:v>104</c:v>
                </c:pt>
                <c:pt idx="161">
                  <c:v>38</c:v>
                </c:pt>
                <c:pt idx="162">
                  <c:v>90</c:v>
                </c:pt>
                <c:pt idx="164">
                  <c:v>9</c:v>
                </c:pt>
                <c:pt idx="165">
                  <c:v>32</c:v>
                </c:pt>
                <c:pt idx="166">
                  <c:v>108</c:v>
                </c:pt>
                <c:pt idx="167">
                  <c:v>88</c:v>
                </c:pt>
                <c:pt idx="168">
                  <c:v>24</c:v>
                </c:pt>
                <c:pt idx="169">
                  <c:v>32</c:v>
                </c:pt>
                <c:pt idx="170">
                  <c:v>25</c:v>
                </c:pt>
                <c:pt idx="171">
                  <c:v>16</c:v>
                </c:pt>
                <c:pt idx="172">
                  <c:v>14</c:v>
                </c:pt>
                <c:pt idx="173">
                  <c:v>72</c:v>
                </c:pt>
                <c:pt idx="174">
                  <c:v>47</c:v>
                </c:pt>
                <c:pt idx="175">
                  <c:v>109</c:v>
                </c:pt>
                <c:pt idx="176">
                  <c:v>21</c:v>
                </c:pt>
                <c:pt idx="177">
                  <c:v>183</c:v>
                </c:pt>
                <c:pt idx="178">
                  <c:v>18</c:v>
                </c:pt>
                <c:pt idx="179">
                  <c:v>14</c:v>
                </c:pt>
                <c:pt idx="180">
                  <c:v>60</c:v>
                </c:pt>
                <c:pt idx="181">
                  <c:v>46</c:v>
                </c:pt>
                <c:pt idx="182">
                  <c:v>70</c:v>
                </c:pt>
                <c:pt idx="183">
                  <c:v>78</c:v>
                </c:pt>
                <c:pt idx="184">
                  <c:v>19</c:v>
                </c:pt>
                <c:pt idx="185">
                  <c:v>16</c:v>
                </c:pt>
                <c:pt idx="186">
                  <c:v>76</c:v>
                </c:pt>
                <c:pt idx="187">
                  <c:v>65</c:v>
                </c:pt>
                <c:pt idx="188">
                  <c:v>30</c:v>
                </c:pt>
                <c:pt idx="189">
                  <c:v>35</c:v>
                </c:pt>
                <c:pt idx="190">
                  <c:v>18</c:v>
                </c:pt>
                <c:pt idx="191">
                  <c:v>16</c:v>
                </c:pt>
                <c:pt idx="192">
                  <c:v>20</c:v>
                </c:pt>
                <c:pt idx="193">
                  <c:v>20</c:v>
                </c:pt>
                <c:pt idx="194">
                  <c:v>28</c:v>
                </c:pt>
                <c:pt idx="195">
                  <c:v>42</c:v>
                </c:pt>
                <c:pt idx="196">
                  <c:v>199</c:v>
                </c:pt>
                <c:pt idx="197">
                  <c:v>22</c:v>
                </c:pt>
                <c:pt idx="198">
                  <c:v>20</c:v>
                </c:pt>
                <c:pt idx="199">
                  <c:v>32</c:v>
                </c:pt>
                <c:pt idx="200">
                  <c:v>49</c:v>
                </c:pt>
                <c:pt idx="201">
                  <c:v>56</c:v>
                </c:pt>
                <c:pt idx="202">
                  <c:v>149</c:v>
                </c:pt>
                <c:pt idx="203">
                  <c:v>36</c:v>
                </c:pt>
                <c:pt idx="204">
                  <c:v>48</c:v>
                </c:pt>
                <c:pt idx="205">
                  <c:v>31</c:v>
                </c:pt>
                <c:pt idx="206">
                  <c:v>41</c:v>
                </c:pt>
                <c:pt idx="207">
                  <c:v>37</c:v>
                </c:pt>
                <c:pt idx="208">
                  <c:v>66</c:v>
                </c:pt>
                <c:pt idx="209">
                  <c:v>52</c:v>
                </c:pt>
                <c:pt idx="210">
                  <c:v>6</c:v>
                </c:pt>
                <c:pt idx="211">
                  <c:v>108</c:v>
                </c:pt>
                <c:pt idx="212">
                  <c:v>56</c:v>
                </c:pt>
                <c:pt idx="213">
                  <c:v>81</c:v>
                </c:pt>
                <c:pt idx="214">
                  <c:v>16</c:v>
                </c:pt>
                <c:pt idx="215">
                  <c:v>65</c:v>
                </c:pt>
                <c:pt idx="216">
                  <c:v>106</c:v>
                </c:pt>
                <c:pt idx="217">
                  <c:v>62</c:v>
                </c:pt>
                <c:pt idx="218">
                  <c:v>96</c:v>
                </c:pt>
                <c:pt idx="219">
                  <c:v>14</c:v>
                </c:pt>
                <c:pt idx="220">
                  <c:v>51</c:v>
                </c:pt>
                <c:pt idx="221">
                  <c:v>47</c:v>
                </c:pt>
                <c:pt idx="222">
                  <c:v>74</c:v>
                </c:pt>
                <c:pt idx="223">
                  <c:v>47</c:v>
                </c:pt>
                <c:pt idx="224">
                  <c:v>42</c:v>
                </c:pt>
                <c:pt idx="225">
                  <c:v>50</c:v>
                </c:pt>
                <c:pt idx="226">
                  <c:v>20</c:v>
                </c:pt>
                <c:pt idx="227">
                  <c:v>106</c:v>
                </c:pt>
                <c:pt idx="228">
                  <c:v>46</c:v>
                </c:pt>
                <c:pt idx="229">
                  <c:v>34</c:v>
                </c:pt>
                <c:pt idx="230">
                  <c:v>32</c:v>
                </c:pt>
                <c:pt idx="231">
                  <c:v>94</c:v>
                </c:pt>
                <c:pt idx="232">
                  <c:v>27</c:v>
                </c:pt>
                <c:pt idx="233">
                  <c:v>47</c:v>
                </c:pt>
                <c:pt idx="234">
                  <c:v>0</c:v>
                </c:pt>
                <c:pt idx="235">
                  <c:v>36</c:v>
                </c:pt>
                <c:pt idx="236">
                  <c:v>48</c:v>
                </c:pt>
                <c:pt idx="237">
                  <c:v>80</c:v>
                </c:pt>
                <c:pt idx="238">
                  <c:v>170</c:v>
                </c:pt>
                <c:pt idx="239">
                  <c:v>169</c:v>
                </c:pt>
                <c:pt idx="240">
                  <c:v>54</c:v>
                </c:pt>
                <c:pt idx="241">
                  <c:v>22</c:v>
                </c:pt>
                <c:pt idx="242">
                  <c:v>42</c:v>
                </c:pt>
                <c:pt idx="243">
                  <c:v>24</c:v>
                </c:pt>
                <c:pt idx="244">
                  <c:v>14</c:v>
                </c:pt>
                <c:pt idx="245">
                  <c:v>106</c:v>
                </c:pt>
                <c:pt idx="246">
                  <c:v>88</c:v>
                </c:pt>
                <c:pt idx="247">
                  <c:v>109</c:v>
                </c:pt>
                <c:pt idx="248">
                  <c:v>80</c:v>
                </c:pt>
                <c:pt idx="249">
                  <c:v>34</c:v>
                </c:pt>
                <c:pt idx="250">
                  <c:v>61</c:v>
                </c:pt>
                <c:pt idx="251">
                  <c:v>129</c:v>
                </c:pt>
                <c:pt idx="252">
                  <c:v>65</c:v>
                </c:pt>
                <c:pt idx="253">
                  <c:v>80</c:v>
                </c:pt>
                <c:pt idx="254">
                  <c:v>74</c:v>
                </c:pt>
                <c:pt idx="255">
                  <c:v>62</c:v>
                </c:pt>
                <c:pt idx="256">
                  <c:v>55</c:v>
                </c:pt>
                <c:pt idx="257">
                  <c:v>50</c:v>
                </c:pt>
                <c:pt idx="258">
                  <c:v>104</c:v>
                </c:pt>
                <c:pt idx="259">
                  <c:v>76</c:v>
                </c:pt>
                <c:pt idx="260">
                  <c:v>105</c:v>
                </c:pt>
                <c:pt idx="261">
                  <c:v>98</c:v>
                </c:pt>
                <c:pt idx="262">
                  <c:v>71</c:v>
                </c:pt>
                <c:pt idx="263">
                  <c:v>71</c:v>
                </c:pt>
                <c:pt idx="264">
                  <c:v>87</c:v>
                </c:pt>
                <c:pt idx="265">
                  <c:v>61</c:v>
                </c:pt>
                <c:pt idx="266">
                  <c:v>63</c:v>
                </c:pt>
                <c:pt idx="267">
                  <c:v>219</c:v>
                </c:pt>
                <c:pt idx="268">
                  <c:v>126</c:v>
                </c:pt>
                <c:pt idx="269">
                  <c:v>14</c:v>
                </c:pt>
                <c:pt idx="270">
                  <c:v>38</c:v>
                </c:pt>
                <c:pt idx="271">
                  <c:v>161</c:v>
                </c:pt>
                <c:pt idx="272">
                  <c:v>116</c:v>
                </c:pt>
                <c:pt idx="273">
                  <c:v>93</c:v>
                </c:pt>
                <c:pt idx="274">
                  <c:v>155</c:v>
                </c:pt>
                <c:pt idx="275">
                  <c:v>71</c:v>
                </c:pt>
                <c:pt idx="276">
                  <c:v>121</c:v>
                </c:pt>
                <c:pt idx="277">
                  <c:v>29</c:v>
                </c:pt>
                <c:pt idx="278">
                  <c:v>115</c:v>
                </c:pt>
                <c:pt idx="279">
                  <c:v>20</c:v>
                </c:pt>
                <c:pt idx="280">
                  <c:v>108</c:v>
                </c:pt>
                <c:pt idx="281">
                  <c:v>95</c:v>
                </c:pt>
                <c:pt idx="282">
                  <c:v>37</c:v>
                </c:pt>
                <c:pt idx="283">
                  <c:v>42</c:v>
                </c:pt>
                <c:pt idx="284">
                  <c:v>116</c:v>
                </c:pt>
                <c:pt idx="285">
                  <c:v>87</c:v>
                </c:pt>
                <c:pt idx="286">
                  <c:v>75</c:v>
                </c:pt>
                <c:pt idx="287">
                  <c:v>91</c:v>
                </c:pt>
                <c:pt idx="288">
                  <c:v>147</c:v>
                </c:pt>
                <c:pt idx="289">
                  <c:v>137</c:v>
                </c:pt>
                <c:pt idx="290">
                  <c:v>21</c:v>
                </c:pt>
                <c:pt idx="291">
                  <c:v>88</c:v>
                </c:pt>
                <c:pt idx="292">
                  <c:v>119</c:v>
                </c:pt>
                <c:pt idx="293">
                  <c:v>95</c:v>
                </c:pt>
                <c:pt idx="294">
                  <c:v>227</c:v>
                </c:pt>
                <c:pt idx="295">
                  <c:v>72</c:v>
                </c:pt>
                <c:pt idx="296">
                  <c:v>102</c:v>
                </c:pt>
                <c:pt idx="297">
                  <c:v>99</c:v>
                </c:pt>
                <c:pt idx="298">
                  <c:v>32</c:v>
                </c:pt>
                <c:pt idx="299">
                  <c:v>138</c:v>
                </c:pt>
                <c:pt idx="300">
                  <c:v>260</c:v>
                </c:pt>
                <c:pt idx="301">
                  <c:v>113</c:v>
                </c:pt>
                <c:pt idx="302">
                  <c:v>85</c:v>
                </c:pt>
                <c:pt idx="303">
                  <c:v>27</c:v>
                </c:pt>
                <c:pt idx="304">
                  <c:v>70</c:v>
                </c:pt>
                <c:pt idx="305">
                  <c:v>84</c:v>
                </c:pt>
                <c:pt idx="306">
                  <c:v>92</c:v>
                </c:pt>
                <c:pt idx="307">
                  <c:v>56</c:v>
                </c:pt>
                <c:pt idx="308">
                  <c:v>241</c:v>
                </c:pt>
                <c:pt idx="309">
                  <c:v>120</c:v>
                </c:pt>
                <c:pt idx="310">
                  <c:v>112</c:v>
                </c:pt>
                <c:pt idx="311">
                  <c:v>51</c:v>
                </c:pt>
                <c:pt idx="312">
                  <c:v>84</c:v>
                </c:pt>
                <c:pt idx="313">
                  <c:v>144</c:v>
                </c:pt>
                <c:pt idx="314">
                  <c:v>101</c:v>
                </c:pt>
                <c:pt idx="315">
                  <c:v>123</c:v>
                </c:pt>
                <c:pt idx="316">
                  <c:v>43</c:v>
                </c:pt>
                <c:pt idx="317">
                  <c:v>63</c:v>
                </c:pt>
                <c:pt idx="318">
                  <c:v>47</c:v>
                </c:pt>
                <c:pt idx="319">
                  <c:v>80</c:v>
                </c:pt>
                <c:pt idx="320">
                  <c:v>169</c:v>
                </c:pt>
                <c:pt idx="321">
                  <c:v>16</c:v>
                </c:pt>
                <c:pt idx="322">
                  <c:v>19</c:v>
                </c:pt>
                <c:pt idx="323">
                  <c:v>103</c:v>
                </c:pt>
                <c:pt idx="324">
                  <c:v>89</c:v>
                </c:pt>
                <c:pt idx="325">
                  <c:v>147</c:v>
                </c:pt>
                <c:pt idx="326">
                  <c:v>49</c:v>
                </c:pt>
                <c:pt idx="327">
                  <c:v>119</c:v>
                </c:pt>
                <c:pt idx="328">
                  <c:v>102</c:v>
                </c:pt>
                <c:pt idx="329">
                  <c:v>123</c:v>
                </c:pt>
                <c:pt idx="330">
                  <c:v>33</c:v>
                </c:pt>
                <c:pt idx="331">
                  <c:v>71</c:v>
                </c:pt>
                <c:pt idx="332">
                  <c:v>44</c:v>
                </c:pt>
                <c:pt idx="333">
                  <c:v>23</c:v>
                </c:pt>
                <c:pt idx="334">
                  <c:v>74</c:v>
                </c:pt>
                <c:pt idx="335">
                  <c:v>78</c:v>
                </c:pt>
                <c:pt idx="336">
                  <c:v>58</c:v>
                </c:pt>
                <c:pt idx="337">
                  <c:v>142</c:v>
                </c:pt>
                <c:pt idx="338">
                  <c:v>70</c:v>
                </c:pt>
                <c:pt idx="339">
                  <c:v>27</c:v>
                </c:pt>
                <c:pt idx="340">
                  <c:v>99</c:v>
                </c:pt>
                <c:pt idx="341">
                  <c:v>130</c:v>
                </c:pt>
                <c:pt idx="342">
                  <c:v>47</c:v>
                </c:pt>
                <c:pt idx="343">
                  <c:v>49</c:v>
                </c:pt>
                <c:pt idx="344">
                  <c:v>220</c:v>
                </c:pt>
                <c:pt idx="345">
                  <c:v>70</c:v>
                </c:pt>
                <c:pt idx="346">
                  <c:v>52</c:v>
                </c:pt>
                <c:pt idx="347">
                  <c:v>29</c:v>
                </c:pt>
                <c:pt idx="348">
                  <c:v>77</c:v>
                </c:pt>
                <c:pt idx="349">
                  <c:v>51</c:v>
                </c:pt>
                <c:pt idx="350">
                  <c:v>95</c:v>
                </c:pt>
                <c:pt idx="351">
                  <c:v>31</c:v>
                </c:pt>
                <c:pt idx="352">
                  <c:v>88</c:v>
                </c:pt>
                <c:pt idx="353">
                  <c:v>79</c:v>
                </c:pt>
                <c:pt idx="354">
                  <c:v>100</c:v>
                </c:pt>
                <c:pt idx="355">
                  <c:v>156</c:v>
                </c:pt>
                <c:pt idx="356">
                  <c:v>193</c:v>
                </c:pt>
                <c:pt idx="357">
                  <c:v>161</c:v>
                </c:pt>
                <c:pt idx="358">
                  <c:v>75</c:v>
                </c:pt>
                <c:pt idx="359">
                  <c:v>57</c:v>
                </c:pt>
                <c:pt idx="360">
                  <c:v>148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DE5-44F6-B8AE-9D3D38A6C9A0}"/>
            </c:ext>
          </c:extLst>
        </c:ser>
        <c:ser>
          <c:idx val="1"/>
          <c:order val="1"/>
          <c:tx>
            <c:strRef>
              <c:f>'Задание №2'!$D$1</c:f>
              <c:strCache>
                <c:ptCount val="1"/>
                <c:pt idx="0">
                  <c:v>Использование уроков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numRef>
              <c:f>'Задание №2'!$A$2:$A$363</c:f>
              <c:numCache>
                <c:formatCode>m/d/yyyy</c:formatCode>
                <c:ptCount val="362"/>
                <c:pt idx="0">
                  <c:v>42375</c:v>
                </c:pt>
                <c:pt idx="1">
                  <c:v>42376</c:v>
                </c:pt>
                <c:pt idx="2">
                  <c:v>42377</c:v>
                </c:pt>
                <c:pt idx="3">
                  <c:v>42378</c:v>
                </c:pt>
                <c:pt idx="4">
                  <c:v>42379</c:v>
                </c:pt>
                <c:pt idx="5">
                  <c:v>42380</c:v>
                </c:pt>
                <c:pt idx="6">
                  <c:v>42381</c:v>
                </c:pt>
                <c:pt idx="7">
                  <c:v>42382</c:v>
                </c:pt>
                <c:pt idx="8">
                  <c:v>42383</c:v>
                </c:pt>
                <c:pt idx="9">
                  <c:v>42384</c:v>
                </c:pt>
                <c:pt idx="10">
                  <c:v>42385</c:v>
                </c:pt>
                <c:pt idx="11">
                  <c:v>42386</c:v>
                </c:pt>
                <c:pt idx="12">
                  <c:v>42387</c:v>
                </c:pt>
                <c:pt idx="13">
                  <c:v>42388</c:v>
                </c:pt>
                <c:pt idx="14">
                  <c:v>42389</c:v>
                </c:pt>
                <c:pt idx="15">
                  <c:v>42390</c:v>
                </c:pt>
                <c:pt idx="16">
                  <c:v>42391</c:v>
                </c:pt>
                <c:pt idx="17">
                  <c:v>42392</c:v>
                </c:pt>
                <c:pt idx="18">
                  <c:v>42393</c:v>
                </c:pt>
                <c:pt idx="19">
                  <c:v>42394</c:v>
                </c:pt>
                <c:pt idx="20">
                  <c:v>42395</c:v>
                </c:pt>
                <c:pt idx="21">
                  <c:v>42396</c:v>
                </c:pt>
                <c:pt idx="22">
                  <c:v>42397</c:v>
                </c:pt>
                <c:pt idx="23">
                  <c:v>42398</c:v>
                </c:pt>
                <c:pt idx="24">
                  <c:v>42399</c:v>
                </c:pt>
                <c:pt idx="25">
                  <c:v>42400</c:v>
                </c:pt>
                <c:pt idx="26">
                  <c:v>42401</c:v>
                </c:pt>
                <c:pt idx="27">
                  <c:v>42402</c:v>
                </c:pt>
                <c:pt idx="28">
                  <c:v>42403</c:v>
                </c:pt>
                <c:pt idx="29">
                  <c:v>42404</c:v>
                </c:pt>
                <c:pt idx="30">
                  <c:v>42405</c:v>
                </c:pt>
                <c:pt idx="31">
                  <c:v>42406</c:v>
                </c:pt>
                <c:pt idx="32">
                  <c:v>42407</c:v>
                </c:pt>
                <c:pt idx="33">
                  <c:v>42408</c:v>
                </c:pt>
                <c:pt idx="34">
                  <c:v>42409</c:v>
                </c:pt>
                <c:pt idx="35">
                  <c:v>42410</c:v>
                </c:pt>
                <c:pt idx="36">
                  <c:v>42411</c:v>
                </c:pt>
                <c:pt idx="37">
                  <c:v>42412</c:v>
                </c:pt>
                <c:pt idx="38">
                  <c:v>42413</c:v>
                </c:pt>
                <c:pt idx="39">
                  <c:v>42414</c:v>
                </c:pt>
                <c:pt idx="40">
                  <c:v>42415</c:v>
                </c:pt>
                <c:pt idx="41">
                  <c:v>42416</c:v>
                </c:pt>
                <c:pt idx="42">
                  <c:v>42417</c:v>
                </c:pt>
                <c:pt idx="43">
                  <c:v>42418</c:v>
                </c:pt>
                <c:pt idx="44">
                  <c:v>42419</c:v>
                </c:pt>
                <c:pt idx="45">
                  <c:v>42420</c:v>
                </c:pt>
                <c:pt idx="46">
                  <c:v>42421</c:v>
                </c:pt>
                <c:pt idx="47">
                  <c:v>42422</c:v>
                </c:pt>
                <c:pt idx="48">
                  <c:v>42423</c:v>
                </c:pt>
                <c:pt idx="49">
                  <c:v>42424</c:v>
                </c:pt>
                <c:pt idx="50">
                  <c:v>42425</c:v>
                </c:pt>
                <c:pt idx="51">
                  <c:v>42426</c:v>
                </c:pt>
                <c:pt idx="52">
                  <c:v>42427</c:v>
                </c:pt>
                <c:pt idx="53">
                  <c:v>42428</c:v>
                </c:pt>
                <c:pt idx="54">
                  <c:v>42429</c:v>
                </c:pt>
                <c:pt idx="55">
                  <c:v>42430</c:v>
                </c:pt>
                <c:pt idx="56">
                  <c:v>42431</c:v>
                </c:pt>
                <c:pt idx="57">
                  <c:v>42432</c:v>
                </c:pt>
                <c:pt idx="58">
                  <c:v>42433</c:v>
                </c:pt>
                <c:pt idx="59">
                  <c:v>42434</c:v>
                </c:pt>
                <c:pt idx="60">
                  <c:v>42435</c:v>
                </c:pt>
                <c:pt idx="61">
                  <c:v>42436</c:v>
                </c:pt>
                <c:pt idx="62">
                  <c:v>42437</c:v>
                </c:pt>
                <c:pt idx="63">
                  <c:v>42438</c:v>
                </c:pt>
                <c:pt idx="64">
                  <c:v>42439</c:v>
                </c:pt>
                <c:pt idx="65">
                  <c:v>42440</c:v>
                </c:pt>
                <c:pt idx="66">
                  <c:v>42441</c:v>
                </c:pt>
                <c:pt idx="67">
                  <c:v>42442</c:v>
                </c:pt>
                <c:pt idx="68">
                  <c:v>42443</c:v>
                </c:pt>
                <c:pt idx="69">
                  <c:v>42444</c:v>
                </c:pt>
                <c:pt idx="70">
                  <c:v>42445</c:v>
                </c:pt>
                <c:pt idx="71">
                  <c:v>42446</c:v>
                </c:pt>
                <c:pt idx="72">
                  <c:v>42447</c:v>
                </c:pt>
                <c:pt idx="73">
                  <c:v>42448</c:v>
                </c:pt>
                <c:pt idx="74">
                  <c:v>42449</c:v>
                </c:pt>
                <c:pt idx="75">
                  <c:v>42450</c:v>
                </c:pt>
                <c:pt idx="76">
                  <c:v>42451</c:v>
                </c:pt>
                <c:pt idx="77">
                  <c:v>42452</c:v>
                </c:pt>
                <c:pt idx="78">
                  <c:v>42453</c:v>
                </c:pt>
                <c:pt idx="79">
                  <c:v>42454</c:v>
                </c:pt>
                <c:pt idx="80">
                  <c:v>42455</c:v>
                </c:pt>
                <c:pt idx="81">
                  <c:v>42456</c:v>
                </c:pt>
                <c:pt idx="82">
                  <c:v>42457</c:v>
                </c:pt>
                <c:pt idx="83">
                  <c:v>42458</c:v>
                </c:pt>
                <c:pt idx="84">
                  <c:v>42459</c:v>
                </c:pt>
                <c:pt idx="85">
                  <c:v>42460</c:v>
                </c:pt>
                <c:pt idx="86">
                  <c:v>42461</c:v>
                </c:pt>
                <c:pt idx="87">
                  <c:v>42462</c:v>
                </c:pt>
                <c:pt idx="88">
                  <c:v>42463</c:v>
                </c:pt>
                <c:pt idx="89">
                  <c:v>42464</c:v>
                </c:pt>
                <c:pt idx="90">
                  <c:v>42465</c:v>
                </c:pt>
                <c:pt idx="91">
                  <c:v>42466</c:v>
                </c:pt>
                <c:pt idx="92">
                  <c:v>42467</c:v>
                </c:pt>
                <c:pt idx="93">
                  <c:v>42468</c:v>
                </c:pt>
                <c:pt idx="94">
                  <c:v>42469</c:v>
                </c:pt>
                <c:pt idx="95">
                  <c:v>42470</c:v>
                </c:pt>
                <c:pt idx="96">
                  <c:v>42471</c:v>
                </c:pt>
                <c:pt idx="97">
                  <c:v>42472</c:v>
                </c:pt>
                <c:pt idx="98">
                  <c:v>42473</c:v>
                </c:pt>
                <c:pt idx="99">
                  <c:v>42474</c:v>
                </c:pt>
                <c:pt idx="100">
                  <c:v>42475</c:v>
                </c:pt>
                <c:pt idx="101">
                  <c:v>42476</c:v>
                </c:pt>
                <c:pt idx="102">
                  <c:v>42477</c:v>
                </c:pt>
                <c:pt idx="103">
                  <c:v>42478</c:v>
                </c:pt>
                <c:pt idx="104">
                  <c:v>42479</c:v>
                </c:pt>
                <c:pt idx="105">
                  <c:v>42480</c:v>
                </c:pt>
                <c:pt idx="106">
                  <c:v>42481</c:v>
                </c:pt>
                <c:pt idx="107">
                  <c:v>42482</c:v>
                </c:pt>
                <c:pt idx="108">
                  <c:v>42483</c:v>
                </c:pt>
                <c:pt idx="109">
                  <c:v>42484</c:v>
                </c:pt>
                <c:pt idx="110">
                  <c:v>42485</c:v>
                </c:pt>
                <c:pt idx="111">
                  <c:v>42486</c:v>
                </c:pt>
                <c:pt idx="112">
                  <c:v>42487</c:v>
                </c:pt>
                <c:pt idx="113">
                  <c:v>42488</c:v>
                </c:pt>
                <c:pt idx="114">
                  <c:v>42489</c:v>
                </c:pt>
                <c:pt idx="115">
                  <c:v>42490</c:v>
                </c:pt>
                <c:pt idx="116">
                  <c:v>42491</c:v>
                </c:pt>
                <c:pt idx="117">
                  <c:v>42492</c:v>
                </c:pt>
                <c:pt idx="118">
                  <c:v>42493</c:v>
                </c:pt>
                <c:pt idx="119">
                  <c:v>42494</c:v>
                </c:pt>
                <c:pt idx="120">
                  <c:v>42495</c:v>
                </c:pt>
                <c:pt idx="121">
                  <c:v>42496</c:v>
                </c:pt>
                <c:pt idx="122">
                  <c:v>42497</c:v>
                </c:pt>
                <c:pt idx="123">
                  <c:v>42498</c:v>
                </c:pt>
                <c:pt idx="124">
                  <c:v>42499</c:v>
                </c:pt>
                <c:pt idx="125">
                  <c:v>42500</c:v>
                </c:pt>
                <c:pt idx="126">
                  <c:v>42501</c:v>
                </c:pt>
                <c:pt idx="127">
                  <c:v>42502</c:v>
                </c:pt>
                <c:pt idx="128">
                  <c:v>42503</c:v>
                </c:pt>
                <c:pt idx="129">
                  <c:v>42504</c:v>
                </c:pt>
                <c:pt idx="130">
                  <c:v>42505</c:v>
                </c:pt>
                <c:pt idx="131">
                  <c:v>42506</c:v>
                </c:pt>
                <c:pt idx="132">
                  <c:v>42507</c:v>
                </c:pt>
                <c:pt idx="133">
                  <c:v>42508</c:v>
                </c:pt>
                <c:pt idx="134">
                  <c:v>42509</c:v>
                </c:pt>
                <c:pt idx="135">
                  <c:v>42510</c:v>
                </c:pt>
                <c:pt idx="136">
                  <c:v>42511</c:v>
                </c:pt>
                <c:pt idx="137">
                  <c:v>42512</c:v>
                </c:pt>
                <c:pt idx="138">
                  <c:v>42513</c:v>
                </c:pt>
                <c:pt idx="139">
                  <c:v>42514</c:v>
                </c:pt>
                <c:pt idx="140">
                  <c:v>42515</c:v>
                </c:pt>
                <c:pt idx="141">
                  <c:v>42516</c:v>
                </c:pt>
                <c:pt idx="142">
                  <c:v>42517</c:v>
                </c:pt>
                <c:pt idx="143">
                  <c:v>42518</c:v>
                </c:pt>
                <c:pt idx="144">
                  <c:v>42519</c:v>
                </c:pt>
                <c:pt idx="145">
                  <c:v>42520</c:v>
                </c:pt>
                <c:pt idx="146">
                  <c:v>42521</c:v>
                </c:pt>
                <c:pt idx="147">
                  <c:v>42522</c:v>
                </c:pt>
                <c:pt idx="148">
                  <c:v>42523</c:v>
                </c:pt>
                <c:pt idx="149">
                  <c:v>42524</c:v>
                </c:pt>
                <c:pt idx="150">
                  <c:v>42525</c:v>
                </c:pt>
                <c:pt idx="151">
                  <c:v>42526</c:v>
                </c:pt>
                <c:pt idx="152">
                  <c:v>42527</c:v>
                </c:pt>
                <c:pt idx="153">
                  <c:v>42528</c:v>
                </c:pt>
                <c:pt idx="154">
                  <c:v>42529</c:v>
                </c:pt>
                <c:pt idx="155">
                  <c:v>42530</c:v>
                </c:pt>
                <c:pt idx="156">
                  <c:v>42531</c:v>
                </c:pt>
                <c:pt idx="157">
                  <c:v>42532</c:v>
                </c:pt>
                <c:pt idx="158">
                  <c:v>42533</c:v>
                </c:pt>
                <c:pt idx="159">
                  <c:v>42534</c:v>
                </c:pt>
                <c:pt idx="160">
                  <c:v>42535</c:v>
                </c:pt>
                <c:pt idx="161">
                  <c:v>42536</c:v>
                </c:pt>
                <c:pt idx="162">
                  <c:v>42537</c:v>
                </c:pt>
                <c:pt idx="163">
                  <c:v>42538</c:v>
                </c:pt>
                <c:pt idx="164">
                  <c:v>42539</c:v>
                </c:pt>
                <c:pt idx="165">
                  <c:v>42540</c:v>
                </c:pt>
                <c:pt idx="166">
                  <c:v>42541</c:v>
                </c:pt>
                <c:pt idx="167">
                  <c:v>42542</c:v>
                </c:pt>
                <c:pt idx="168">
                  <c:v>42543</c:v>
                </c:pt>
                <c:pt idx="169">
                  <c:v>42544</c:v>
                </c:pt>
                <c:pt idx="170">
                  <c:v>42545</c:v>
                </c:pt>
                <c:pt idx="171">
                  <c:v>42546</c:v>
                </c:pt>
                <c:pt idx="172">
                  <c:v>42547</c:v>
                </c:pt>
                <c:pt idx="173">
                  <c:v>42548</c:v>
                </c:pt>
                <c:pt idx="174">
                  <c:v>42549</c:v>
                </c:pt>
                <c:pt idx="175">
                  <c:v>42550</c:v>
                </c:pt>
                <c:pt idx="176">
                  <c:v>42551</c:v>
                </c:pt>
                <c:pt idx="177">
                  <c:v>42552</c:v>
                </c:pt>
                <c:pt idx="178">
                  <c:v>42553</c:v>
                </c:pt>
                <c:pt idx="179">
                  <c:v>42554</c:v>
                </c:pt>
                <c:pt idx="180">
                  <c:v>42555</c:v>
                </c:pt>
                <c:pt idx="181">
                  <c:v>42556</c:v>
                </c:pt>
                <c:pt idx="182">
                  <c:v>42557</c:v>
                </c:pt>
                <c:pt idx="183">
                  <c:v>42558</c:v>
                </c:pt>
                <c:pt idx="184">
                  <c:v>42559</c:v>
                </c:pt>
                <c:pt idx="185">
                  <c:v>42560</c:v>
                </c:pt>
                <c:pt idx="186">
                  <c:v>42561</c:v>
                </c:pt>
                <c:pt idx="187">
                  <c:v>42562</c:v>
                </c:pt>
                <c:pt idx="188">
                  <c:v>42563</c:v>
                </c:pt>
                <c:pt idx="189">
                  <c:v>42564</c:v>
                </c:pt>
                <c:pt idx="190">
                  <c:v>42565</c:v>
                </c:pt>
                <c:pt idx="191">
                  <c:v>42566</c:v>
                </c:pt>
                <c:pt idx="192">
                  <c:v>42567</c:v>
                </c:pt>
                <c:pt idx="193">
                  <c:v>42568</c:v>
                </c:pt>
                <c:pt idx="194">
                  <c:v>42569</c:v>
                </c:pt>
                <c:pt idx="195">
                  <c:v>42570</c:v>
                </c:pt>
                <c:pt idx="196">
                  <c:v>42571</c:v>
                </c:pt>
                <c:pt idx="197">
                  <c:v>42572</c:v>
                </c:pt>
                <c:pt idx="198">
                  <c:v>42573</c:v>
                </c:pt>
                <c:pt idx="199">
                  <c:v>42574</c:v>
                </c:pt>
                <c:pt idx="200">
                  <c:v>42575</c:v>
                </c:pt>
                <c:pt idx="201">
                  <c:v>42576</c:v>
                </c:pt>
                <c:pt idx="202">
                  <c:v>42577</c:v>
                </c:pt>
                <c:pt idx="203">
                  <c:v>42578</c:v>
                </c:pt>
                <c:pt idx="204">
                  <c:v>42579</c:v>
                </c:pt>
                <c:pt idx="205">
                  <c:v>42580</c:v>
                </c:pt>
                <c:pt idx="206">
                  <c:v>42581</c:v>
                </c:pt>
                <c:pt idx="207">
                  <c:v>42582</c:v>
                </c:pt>
                <c:pt idx="208">
                  <c:v>42583</c:v>
                </c:pt>
                <c:pt idx="209">
                  <c:v>42584</c:v>
                </c:pt>
                <c:pt idx="210">
                  <c:v>42585</c:v>
                </c:pt>
                <c:pt idx="211">
                  <c:v>42586</c:v>
                </c:pt>
                <c:pt idx="212">
                  <c:v>42587</c:v>
                </c:pt>
                <c:pt idx="213">
                  <c:v>42588</c:v>
                </c:pt>
                <c:pt idx="214">
                  <c:v>42589</c:v>
                </c:pt>
                <c:pt idx="215">
                  <c:v>42590</c:v>
                </c:pt>
                <c:pt idx="216">
                  <c:v>42591</c:v>
                </c:pt>
                <c:pt idx="217">
                  <c:v>42592</c:v>
                </c:pt>
                <c:pt idx="218">
                  <c:v>42593</c:v>
                </c:pt>
                <c:pt idx="219">
                  <c:v>42594</c:v>
                </c:pt>
                <c:pt idx="220">
                  <c:v>42595</c:v>
                </c:pt>
                <c:pt idx="221">
                  <c:v>42596</c:v>
                </c:pt>
                <c:pt idx="222">
                  <c:v>42597</c:v>
                </c:pt>
                <c:pt idx="223">
                  <c:v>42598</c:v>
                </c:pt>
                <c:pt idx="224">
                  <c:v>42599</c:v>
                </c:pt>
                <c:pt idx="225">
                  <c:v>42600</c:v>
                </c:pt>
                <c:pt idx="226">
                  <c:v>42601</c:v>
                </c:pt>
                <c:pt idx="227">
                  <c:v>42602</c:v>
                </c:pt>
                <c:pt idx="228">
                  <c:v>42603</c:v>
                </c:pt>
                <c:pt idx="229">
                  <c:v>42604</c:v>
                </c:pt>
                <c:pt idx="230">
                  <c:v>42605</c:v>
                </c:pt>
                <c:pt idx="231">
                  <c:v>42606</c:v>
                </c:pt>
                <c:pt idx="232">
                  <c:v>42607</c:v>
                </c:pt>
                <c:pt idx="233">
                  <c:v>42608</c:v>
                </c:pt>
                <c:pt idx="234">
                  <c:v>42609</c:v>
                </c:pt>
                <c:pt idx="235">
                  <c:v>42610</c:v>
                </c:pt>
                <c:pt idx="236">
                  <c:v>42611</c:v>
                </c:pt>
                <c:pt idx="237">
                  <c:v>42612</c:v>
                </c:pt>
                <c:pt idx="238">
                  <c:v>42613</c:v>
                </c:pt>
                <c:pt idx="239">
                  <c:v>42614</c:v>
                </c:pt>
                <c:pt idx="240">
                  <c:v>42615</c:v>
                </c:pt>
                <c:pt idx="241">
                  <c:v>42616</c:v>
                </c:pt>
                <c:pt idx="242">
                  <c:v>42617</c:v>
                </c:pt>
                <c:pt idx="243">
                  <c:v>42618</c:v>
                </c:pt>
                <c:pt idx="244">
                  <c:v>42619</c:v>
                </c:pt>
                <c:pt idx="245">
                  <c:v>42620</c:v>
                </c:pt>
                <c:pt idx="246">
                  <c:v>42621</c:v>
                </c:pt>
                <c:pt idx="247">
                  <c:v>42622</c:v>
                </c:pt>
                <c:pt idx="248">
                  <c:v>42623</c:v>
                </c:pt>
                <c:pt idx="249">
                  <c:v>42624</c:v>
                </c:pt>
                <c:pt idx="250">
                  <c:v>42625</c:v>
                </c:pt>
                <c:pt idx="251">
                  <c:v>42626</c:v>
                </c:pt>
                <c:pt idx="252">
                  <c:v>42627</c:v>
                </c:pt>
                <c:pt idx="253">
                  <c:v>42628</c:v>
                </c:pt>
                <c:pt idx="254">
                  <c:v>42629</c:v>
                </c:pt>
                <c:pt idx="255">
                  <c:v>42630</c:v>
                </c:pt>
                <c:pt idx="256">
                  <c:v>42631</c:v>
                </c:pt>
                <c:pt idx="257">
                  <c:v>42632</c:v>
                </c:pt>
                <c:pt idx="258">
                  <c:v>42633</c:v>
                </c:pt>
                <c:pt idx="259">
                  <c:v>42634</c:v>
                </c:pt>
                <c:pt idx="260">
                  <c:v>42635</c:v>
                </c:pt>
                <c:pt idx="261">
                  <c:v>42636</c:v>
                </c:pt>
                <c:pt idx="262">
                  <c:v>42637</c:v>
                </c:pt>
                <c:pt idx="263">
                  <c:v>42638</c:v>
                </c:pt>
                <c:pt idx="264">
                  <c:v>42639</c:v>
                </c:pt>
                <c:pt idx="265">
                  <c:v>42640</c:v>
                </c:pt>
                <c:pt idx="266">
                  <c:v>42641</c:v>
                </c:pt>
                <c:pt idx="267">
                  <c:v>42642</c:v>
                </c:pt>
                <c:pt idx="268">
                  <c:v>42643</c:v>
                </c:pt>
                <c:pt idx="269">
                  <c:v>42644</c:v>
                </c:pt>
                <c:pt idx="270">
                  <c:v>42645</c:v>
                </c:pt>
                <c:pt idx="271">
                  <c:v>42646</c:v>
                </c:pt>
                <c:pt idx="272">
                  <c:v>42647</c:v>
                </c:pt>
                <c:pt idx="273">
                  <c:v>42648</c:v>
                </c:pt>
                <c:pt idx="274">
                  <c:v>42649</c:v>
                </c:pt>
                <c:pt idx="275">
                  <c:v>42650</c:v>
                </c:pt>
                <c:pt idx="276">
                  <c:v>42651</c:v>
                </c:pt>
                <c:pt idx="277">
                  <c:v>42652</c:v>
                </c:pt>
                <c:pt idx="278">
                  <c:v>42653</c:v>
                </c:pt>
                <c:pt idx="279">
                  <c:v>42654</c:v>
                </c:pt>
                <c:pt idx="280">
                  <c:v>42655</c:v>
                </c:pt>
                <c:pt idx="281">
                  <c:v>42656</c:v>
                </c:pt>
                <c:pt idx="282">
                  <c:v>42657</c:v>
                </c:pt>
                <c:pt idx="283">
                  <c:v>42658</c:v>
                </c:pt>
                <c:pt idx="284">
                  <c:v>42659</c:v>
                </c:pt>
                <c:pt idx="285">
                  <c:v>42660</c:v>
                </c:pt>
                <c:pt idx="286">
                  <c:v>42661</c:v>
                </c:pt>
                <c:pt idx="287">
                  <c:v>42662</c:v>
                </c:pt>
                <c:pt idx="288">
                  <c:v>42663</c:v>
                </c:pt>
                <c:pt idx="289">
                  <c:v>42664</c:v>
                </c:pt>
                <c:pt idx="290">
                  <c:v>42665</c:v>
                </c:pt>
                <c:pt idx="291">
                  <c:v>42666</c:v>
                </c:pt>
                <c:pt idx="292">
                  <c:v>42667</c:v>
                </c:pt>
                <c:pt idx="293">
                  <c:v>42668</c:v>
                </c:pt>
                <c:pt idx="294">
                  <c:v>42669</c:v>
                </c:pt>
                <c:pt idx="295">
                  <c:v>42670</c:v>
                </c:pt>
                <c:pt idx="296">
                  <c:v>42671</c:v>
                </c:pt>
                <c:pt idx="297">
                  <c:v>42672</c:v>
                </c:pt>
                <c:pt idx="298">
                  <c:v>42673</c:v>
                </c:pt>
                <c:pt idx="299">
                  <c:v>42674</c:v>
                </c:pt>
                <c:pt idx="300">
                  <c:v>42675</c:v>
                </c:pt>
                <c:pt idx="301">
                  <c:v>42676</c:v>
                </c:pt>
                <c:pt idx="302">
                  <c:v>42677</c:v>
                </c:pt>
                <c:pt idx="303">
                  <c:v>42678</c:v>
                </c:pt>
                <c:pt idx="304">
                  <c:v>42679</c:v>
                </c:pt>
                <c:pt idx="305">
                  <c:v>42680</c:v>
                </c:pt>
                <c:pt idx="306">
                  <c:v>42681</c:v>
                </c:pt>
                <c:pt idx="307">
                  <c:v>42682</c:v>
                </c:pt>
                <c:pt idx="308">
                  <c:v>42683</c:v>
                </c:pt>
                <c:pt idx="309">
                  <c:v>42684</c:v>
                </c:pt>
                <c:pt idx="310">
                  <c:v>42685</c:v>
                </c:pt>
                <c:pt idx="311">
                  <c:v>42686</c:v>
                </c:pt>
                <c:pt idx="312">
                  <c:v>42687</c:v>
                </c:pt>
                <c:pt idx="313">
                  <c:v>42688</c:v>
                </c:pt>
                <c:pt idx="314">
                  <c:v>42689</c:v>
                </c:pt>
                <c:pt idx="315">
                  <c:v>42690</c:v>
                </c:pt>
                <c:pt idx="316">
                  <c:v>42691</c:v>
                </c:pt>
                <c:pt idx="317">
                  <c:v>42692</c:v>
                </c:pt>
                <c:pt idx="318">
                  <c:v>42693</c:v>
                </c:pt>
                <c:pt idx="319">
                  <c:v>42694</c:v>
                </c:pt>
                <c:pt idx="320">
                  <c:v>42695</c:v>
                </c:pt>
                <c:pt idx="321">
                  <c:v>42696</c:v>
                </c:pt>
                <c:pt idx="322">
                  <c:v>42697</c:v>
                </c:pt>
                <c:pt idx="323">
                  <c:v>42698</c:v>
                </c:pt>
                <c:pt idx="324">
                  <c:v>42699</c:v>
                </c:pt>
                <c:pt idx="325">
                  <c:v>42700</c:v>
                </c:pt>
                <c:pt idx="326">
                  <c:v>42701</c:v>
                </c:pt>
                <c:pt idx="327">
                  <c:v>42702</c:v>
                </c:pt>
                <c:pt idx="328">
                  <c:v>42703</c:v>
                </c:pt>
                <c:pt idx="329">
                  <c:v>42704</c:v>
                </c:pt>
                <c:pt idx="330">
                  <c:v>42705</c:v>
                </c:pt>
                <c:pt idx="331">
                  <c:v>42706</c:v>
                </c:pt>
                <c:pt idx="332">
                  <c:v>42707</c:v>
                </c:pt>
                <c:pt idx="333">
                  <c:v>42708</c:v>
                </c:pt>
                <c:pt idx="334">
                  <c:v>42709</c:v>
                </c:pt>
                <c:pt idx="335">
                  <c:v>42710</c:v>
                </c:pt>
                <c:pt idx="336">
                  <c:v>42711</c:v>
                </c:pt>
                <c:pt idx="337">
                  <c:v>42712</c:v>
                </c:pt>
                <c:pt idx="338">
                  <c:v>42713</c:v>
                </c:pt>
                <c:pt idx="339">
                  <c:v>42714</c:v>
                </c:pt>
                <c:pt idx="340">
                  <c:v>42715</c:v>
                </c:pt>
                <c:pt idx="341">
                  <c:v>42716</c:v>
                </c:pt>
                <c:pt idx="342">
                  <c:v>42717</c:v>
                </c:pt>
                <c:pt idx="343">
                  <c:v>42718</c:v>
                </c:pt>
                <c:pt idx="344">
                  <c:v>42719</c:v>
                </c:pt>
                <c:pt idx="345">
                  <c:v>42720</c:v>
                </c:pt>
                <c:pt idx="346">
                  <c:v>42721</c:v>
                </c:pt>
                <c:pt idx="347">
                  <c:v>42722</c:v>
                </c:pt>
                <c:pt idx="348">
                  <c:v>42723</c:v>
                </c:pt>
                <c:pt idx="349">
                  <c:v>42724</c:v>
                </c:pt>
                <c:pt idx="350">
                  <c:v>42725</c:v>
                </c:pt>
                <c:pt idx="351">
                  <c:v>42726</c:v>
                </c:pt>
                <c:pt idx="352">
                  <c:v>42727</c:v>
                </c:pt>
                <c:pt idx="353">
                  <c:v>42728</c:v>
                </c:pt>
                <c:pt idx="354">
                  <c:v>42729</c:v>
                </c:pt>
                <c:pt idx="355">
                  <c:v>42730</c:v>
                </c:pt>
                <c:pt idx="356">
                  <c:v>42731</c:v>
                </c:pt>
                <c:pt idx="357">
                  <c:v>42732</c:v>
                </c:pt>
                <c:pt idx="358">
                  <c:v>42733</c:v>
                </c:pt>
                <c:pt idx="359">
                  <c:v>42734</c:v>
                </c:pt>
                <c:pt idx="360">
                  <c:v>42735</c:v>
                </c:pt>
              </c:numCache>
            </c:numRef>
          </c:cat>
          <c:val>
            <c:numRef>
              <c:f>'Задание №2'!$D$2:$D$363</c:f>
              <c:numCache>
                <c:formatCode>General</c:formatCode>
                <c:ptCount val="362"/>
                <c:pt idx="3">
                  <c:v>-1</c:v>
                </c:pt>
                <c:pt idx="4">
                  <c:v>-1</c:v>
                </c:pt>
                <c:pt idx="5">
                  <c:v>-1</c:v>
                </c:pt>
                <c:pt idx="6">
                  <c:v>-6</c:v>
                </c:pt>
                <c:pt idx="7">
                  <c:v>-2</c:v>
                </c:pt>
                <c:pt idx="8">
                  <c:v>-4</c:v>
                </c:pt>
                <c:pt idx="9">
                  <c:v>-3</c:v>
                </c:pt>
                <c:pt idx="11">
                  <c:v>-4</c:v>
                </c:pt>
                <c:pt idx="12">
                  <c:v>-5</c:v>
                </c:pt>
                <c:pt idx="13">
                  <c:v>-6</c:v>
                </c:pt>
                <c:pt idx="14">
                  <c:v>-8</c:v>
                </c:pt>
                <c:pt idx="15">
                  <c:v>-8</c:v>
                </c:pt>
                <c:pt idx="16">
                  <c:v>-3</c:v>
                </c:pt>
                <c:pt idx="17">
                  <c:v>-3</c:v>
                </c:pt>
                <c:pt idx="18">
                  <c:v>-7</c:v>
                </c:pt>
                <c:pt idx="19">
                  <c:v>-5</c:v>
                </c:pt>
                <c:pt idx="20">
                  <c:v>-7</c:v>
                </c:pt>
                <c:pt idx="21">
                  <c:v>-9</c:v>
                </c:pt>
                <c:pt idx="22">
                  <c:v>-13</c:v>
                </c:pt>
                <c:pt idx="23">
                  <c:v>-6</c:v>
                </c:pt>
                <c:pt idx="24">
                  <c:v>-4</c:v>
                </c:pt>
                <c:pt idx="25">
                  <c:v>-4</c:v>
                </c:pt>
                <c:pt idx="26">
                  <c:v>-8</c:v>
                </c:pt>
                <c:pt idx="27">
                  <c:v>-11</c:v>
                </c:pt>
                <c:pt idx="28">
                  <c:v>-13</c:v>
                </c:pt>
                <c:pt idx="29">
                  <c:v>-19</c:v>
                </c:pt>
                <c:pt idx="30">
                  <c:v>-4</c:v>
                </c:pt>
                <c:pt idx="31">
                  <c:v>-8</c:v>
                </c:pt>
                <c:pt idx="32">
                  <c:v>-8</c:v>
                </c:pt>
                <c:pt idx="33">
                  <c:v>-10</c:v>
                </c:pt>
                <c:pt idx="34">
                  <c:v>-14</c:v>
                </c:pt>
                <c:pt idx="35">
                  <c:v>-17</c:v>
                </c:pt>
                <c:pt idx="36">
                  <c:v>-20</c:v>
                </c:pt>
                <c:pt idx="37">
                  <c:v>-9</c:v>
                </c:pt>
                <c:pt idx="38">
                  <c:v>-9</c:v>
                </c:pt>
                <c:pt idx="39">
                  <c:v>-5</c:v>
                </c:pt>
                <c:pt idx="40">
                  <c:v>-17</c:v>
                </c:pt>
                <c:pt idx="41">
                  <c:v>-13</c:v>
                </c:pt>
                <c:pt idx="42">
                  <c:v>-17</c:v>
                </c:pt>
                <c:pt idx="43">
                  <c:v>-23</c:v>
                </c:pt>
                <c:pt idx="44">
                  <c:v>-12</c:v>
                </c:pt>
                <c:pt idx="45">
                  <c:v>-10</c:v>
                </c:pt>
                <c:pt idx="46">
                  <c:v>-13</c:v>
                </c:pt>
                <c:pt idx="47">
                  <c:v>-16</c:v>
                </c:pt>
                <c:pt idx="48">
                  <c:v>-16</c:v>
                </c:pt>
                <c:pt idx="49">
                  <c:v>-22</c:v>
                </c:pt>
                <c:pt idx="50">
                  <c:v>-23</c:v>
                </c:pt>
                <c:pt idx="51">
                  <c:v>-14</c:v>
                </c:pt>
                <c:pt idx="52">
                  <c:v>-12</c:v>
                </c:pt>
                <c:pt idx="53">
                  <c:v>-14</c:v>
                </c:pt>
                <c:pt idx="54">
                  <c:v>-25</c:v>
                </c:pt>
                <c:pt idx="55">
                  <c:v>-21</c:v>
                </c:pt>
                <c:pt idx="56">
                  <c:v>-28</c:v>
                </c:pt>
                <c:pt idx="57">
                  <c:v>-24</c:v>
                </c:pt>
                <c:pt idx="58">
                  <c:v>-17</c:v>
                </c:pt>
                <c:pt idx="59">
                  <c:v>-15</c:v>
                </c:pt>
                <c:pt idx="60">
                  <c:v>-10</c:v>
                </c:pt>
                <c:pt idx="61">
                  <c:v>-25</c:v>
                </c:pt>
                <c:pt idx="62">
                  <c:v>-8</c:v>
                </c:pt>
                <c:pt idx="63">
                  <c:v>-31</c:v>
                </c:pt>
                <c:pt idx="64">
                  <c:v>-30</c:v>
                </c:pt>
                <c:pt idx="65">
                  <c:v>-16</c:v>
                </c:pt>
                <c:pt idx="66">
                  <c:v>-18</c:v>
                </c:pt>
                <c:pt idx="67">
                  <c:v>-19</c:v>
                </c:pt>
                <c:pt idx="68">
                  <c:v>-36</c:v>
                </c:pt>
                <c:pt idx="69">
                  <c:v>-20</c:v>
                </c:pt>
                <c:pt idx="70">
                  <c:v>-40</c:v>
                </c:pt>
                <c:pt idx="71">
                  <c:v>-33</c:v>
                </c:pt>
                <c:pt idx="72">
                  <c:v>-24</c:v>
                </c:pt>
                <c:pt idx="73">
                  <c:v>-27</c:v>
                </c:pt>
                <c:pt idx="74">
                  <c:v>-23</c:v>
                </c:pt>
                <c:pt idx="75">
                  <c:v>-42</c:v>
                </c:pt>
                <c:pt idx="76">
                  <c:v>-17</c:v>
                </c:pt>
                <c:pt idx="77">
                  <c:v>-41</c:v>
                </c:pt>
                <c:pt idx="78">
                  <c:v>-30</c:v>
                </c:pt>
                <c:pt idx="79">
                  <c:v>-21</c:v>
                </c:pt>
                <c:pt idx="80">
                  <c:v>-23</c:v>
                </c:pt>
                <c:pt idx="81">
                  <c:v>-23</c:v>
                </c:pt>
                <c:pt idx="82">
                  <c:v>-33</c:v>
                </c:pt>
                <c:pt idx="83">
                  <c:v>-23</c:v>
                </c:pt>
                <c:pt idx="84">
                  <c:v>-42</c:v>
                </c:pt>
                <c:pt idx="85">
                  <c:v>-44</c:v>
                </c:pt>
                <c:pt idx="86">
                  <c:v>-25</c:v>
                </c:pt>
                <c:pt idx="87">
                  <c:v>-32</c:v>
                </c:pt>
                <c:pt idx="88">
                  <c:v>-22</c:v>
                </c:pt>
                <c:pt idx="89">
                  <c:v>-43</c:v>
                </c:pt>
                <c:pt idx="90">
                  <c:v>-28</c:v>
                </c:pt>
                <c:pt idx="91">
                  <c:v>-48</c:v>
                </c:pt>
                <c:pt idx="92">
                  <c:v>-41</c:v>
                </c:pt>
                <c:pt idx="93">
                  <c:v>-26</c:v>
                </c:pt>
                <c:pt idx="94">
                  <c:v>-30</c:v>
                </c:pt>
                <c:pt idx="95">
                  <c:v>-30</c:v>
                </c:pt>
                <c:pt idx="96">
                  <c:v>-43</c:v>
                </c:pt>
                <c:pt idx="97">
                  <c:v>-32</c:v>
                </c:pt>
                <c:pt idx="98">
                  <c:v>-44</c:v>
                </c:pt>
                <c:pt idx="99">
                  <c:v>-43</c:v>
                </c:pt>
                <c:pt idx="100">
                  <c:v>-34</c:v>
                </c:pt>
                <c:pt idx="101">
                  <c:v>-29</c:v>
                </c:pt>
                <c:pt idx="102">
                  <c:v>-28</c:v>
                </c:pt>
                <c:pt idx="103">
                  <c:v>-49</c:v>
                </c:pt>
                <c:pt idx="104">
                  <c:v>-34</c:v>
                </c:pt>
                <c:pt idx="105">
                  <c:v>-41</c:v>
                </c:pt>
                <c:pt idx="106">
                  <c:v>-47</c:v>
                </c:pt>
                <c:pt idx="107">
                  <c:v>-34</c:v>
                </c:pt>
                <c:pt idx="108">
                  <c:v>-27</c:v>
                </c:pt>
                <c:pt idx="109">
                  <c:v>-36</c:v>
                </c:pt>
                <c:pt idx="110">
                  <c:v>-49</c:v>
                </c:pt>
                <c:pt idx="111">
                  <c:v>-44</c:v>
                </c:pt>
                <c:pt idx="112">
                  <c:v>-51</c:v>
                </c:pt>
                <c:pt idx="113">
                  <c:v>-49</c:v>
                </c:pt>
                <c:pt idx="114">
                  <c:v>-33</c:v>
                </c:pt>
                <c:pt idx="115">
                  <c:v>-25</c:v>
                </c:pt>
                <c:pt idx="116">
                  <c:v>-17</c:v>
                </c:pt>
                <c:pt idx="117">
                  <c:v>-24</c:v>
                </c:pt>
                <c:pt idx="118">
                  <c:v>-35</c:v>
                </c:pt>
                <c:pt idx="119">
                  <c:v>-45</c:v>
                </c:pt>
                <c:pt idx="120">
                  <c:v>-47</c:v>
                </c:pt>
                <c:pt idx="121">
                  <c:v>-44</c:v>
                </c:pt>
                <c:pt idx="122">
                  <c:v>-24</c:v>
                </c:pt>
                <c:pt idx="123">
                  <c:v>-24</c:v>
                </c:pt>
                <c:pt idx="124">
                  <c:v>-21</c:v>
                </c:pt>
                <c:pt idx="125">
                  <c:v>-46</c:v>
                </c:pt>
                <c:pt idx="126">
                  <c:v>-48</c:v>
                </c:pt>
                <c:pt idx="127">
                  <c:v>-55</c:v>
                </c:pt>
                <c:pt idx="128">
                  <c:v>-42</c:v>
                </c:pt>
                <c:pt idx="129">
                  <c:v>-42</c:v>
                </c:pt>
                <c:pt idx="130">
                  <c:v>-34</c:v>
                </c:pt>
                <c:pt idx="131">
                  <c:v>-53</c:v>
                </c:pt>
                <c:pt idx="132">
                  <c:v>-45</c:v>
                </c:pt>
                <c:pt idx="133">
                  <c:v>-58</c:v>
                </c:pt>
                <c:pt idx="134">
                  <c:v>-57</c:v>
                </c:pt>
                <c:pt idx="135">
                  <c:v>-39</c:v>
                </c:pt>
                <c:pt idx="136">
                  <c:v>-40</c:v>
                </c:pt>
                <c:pt idx="137">
                  <c:v>-30</c:v>
                </c:pt>
                <c:pt idx="138">
                  <c:v>-55</c:v>
                </c:pt>
                <c:pt idx="139">
                  <c:v>-54</c:v>
                </c:pt>
                <c:pt idx="140">
                  <c:v>-58</c:v>
                </c:pt>
                <c:pt idx="141">
                  <c:v>-61</c:v>
                </c:pt>
                <c:pt idx="142">
                  <c:v>-47</c:v>
                </c:pt>
                <c:pt idx="143">
                  <c:v>-34</c:v>
                </c:pt>
                <c:pt idx="144">
                  <c:v>-24</c:v>
                </c:pt>
                <c:pt idx="145">
                  <c:v>-61</c:v>
                </c:pt>
                <c:pt idx="146">
                  <c:v>-44</c:v>
                </c:pt>
                <c:pt idx="147">
                  <c:v>-53</c:v>
                </c:pt>
                <c:pt idx="148">
                  <c:v>-65</c:v>
                </c:pt>
                <c:pt idx="149">
                  <c:v>-43</c:v>
                </c:pt>
                <c:pt idx="150">
                  <c:v>-39</c:v>
                </c:pt>
                <c:pt idx="151">
                  <c:v>-34</c:v>
                </c:pt>
                <c:pt idx="152">
                  <c:v>-49</c:v>
                </c:pt>
                <c:pt idx="153">
                  <c:v>-51</c:v>
                </c:pt>
                <c:pt idx="154">
                  <c:v>-58</c:v>
                </c:pt>
                <c:pt idx="155">
                  <c:v>-60</c:v>
                </c:pt>
                <c:pt idx="156">
                  <c:v>-52</c:v>
                </c:pt>
                <c:pt idx="157">
                  <c:v>-37</c:v>
                </c:pt>
                <c:pt idx="158">
                  <c:v>-28</c:v>
                </c:pt>
                <c:pt idx="159">
                  <c:v>-44</c:v>
                </c:pt>
                <c:pt idx="160">
                  <c:v>-53</c:v>
                </c:pt>
                <c:pt idx="161">
                  <c:v>-60</c:v>
                </c:pt>
                <c:pt idx="162">
                  <c:v>-53</c:v>
                </c:pt>
                <c:pt idx="163">
                  <c:v>-53</c:v>
                </c:pt>
                <c:pt idx="164">
                  <c:v>-24</c:v>
                </c:pt>
                <c:pt idx="165">
                  <c:v>-25</c:v>
                </c:pt>
                <c:pt idx="166">
                  <c:v>-59</c:v>
                </c:pt>
                <c:pt idx="167">
                  <c:v>-56</c:v>
                </c:pt>
                <c:pt idx="168">
                  <c:v>-68</c:v>
                </c:pt>
                <c:pt idx="169">
                  <c:v>-60</c:v>
                </c:pt>
                <c:pt idx="170">
                  <c:v>-48</c:v>
                </c:pt>
                <c:pt idx="171">
                  <c:v>-28</c:v>
                </c:pt>
                <c:pt idx="172">
                  <c:v>-31</c:v>
                </c:pt>
                <c:pt idx="173">
                  <c:v>-60</c:v>
                </c:pt>
                <c:pt idx="174">
                  <c:v>-49</c:v>
                </c:pt>
                <c:pt idx="175">
                  <c:v>-58</c:v>
                </c:pt>
                <c:pt idx="176">
                  <c:v>-68</c:v>
                </c:pt>
                <c:pt idx="177">
                  <c:v>-49</c:v>
                </c:pt>
                <c:pt idx="178">
                  <c:v>-22</c:v>
                </c:pt>
                <c:pt idx="179">
                  <c:v>-32</c:v>
                </c:pt>
                <c:pt idx="180">
                  <c:v>-49</c:v>
                </c:pt>
                <c:pt idx="181">
                  <c:v>-48</c:v>
                </c:pt>
                <c:pt idx="182">
                  <c:v>-59</c:v>
                </c:pt>
                <c:pt idx="183">
                  <c:v>-60</c:v>
                </c:pt>
                <c:pt idx="184">
                  <c:v>-42</c:v>
                </c:pt>
                <c:pt idx="185">
                  <c:v>-29</c:v>
                </c:pt>
                <c:pt idx="186">
                  <c:v>-29</c:v>
                </c:pt>
                <c:pt idx="187">
                  <c:v>-62</c:v>
                </c:pt>
                <c:pt idx="188">
                  <c:v>-53</c:v>
                </c:pt>
                <c:pt idx="189">
                  <c:v>-51</c:v>
                </c:pt>
                <c:pt idx="190">
                  <c:v>-68</c:v>
                </c:pt>
                <c:pt idx="191">
                  <c:v>-39</c:v>
                </c:pt>
                <c:pt idx="192">
                  <c:v>-31</c:v>
                </c:pt>
                <c:pt idx="193">
                  <c:v>-28</c:v>
                </c:pt>
                <c:pt idx="194">
                  <c:v>-54</c:v>
                </c:pt>
                <c:pt idx="195">
                  <c:v>-59</c:v>
                </c:pt>
                <c:pt idx="196">
                  <c:v>-63</c:v>
                </c:pt>
                <c:pt idx="197">
                  <c:v>-65</c:v>
                </c:pt>
                <c:pt idx="198">
                  <c:v>-44</c:v>
                </c:pt>
                <c:pt idx="199">
                  <c:v>-24</c:v>
                </c:pt>
                <c:pt idx="200">
                  <c:v>-27</c:v>
                </c:pt>
                <c:pt idx="201">
                  <c:v>-55</c:v>
                </c:pt>
                <c:pt idx="202">
                  <c:v>-54</c:v>
                </c:pt>
                <c:pt idx="203">
                  <c:v>-54</c:v>
                </c:pt>
                <c:pt idx="204">
                  <c:v>-60</c:v>
                </c:pt>
                <c:pt idx="205">
                  <c:v>-34</c:v>
                </c:pt>
                <c:pt idx="206">
                  <c:v>-30</c:v>
                </c:pt>
                <c:pt idx="207">
                  <c:v>-29</c:v>
                </c:pt>
                <c:pt idx="208">
                  <c:v>-56</c:v>
                </c:pt>
                <c:pt idx="209">
                  <c:v>-57</c:v>
                </c:pt>
                <c:pt idx="210">
                  <c:v>-62</c:v>
                </c:pt>
                <c:pt idx="211">
                  <c:v>-47</c:v>
                </c:pt>
                <c:pt idx="212">
                  <c:v>-39</c:v>
                </c:pt>
                <c:pt idx="213">
                  <c:v>-31</c:v>
                </c:pt>
                <c:pt idx="214">
                  <c:v>-25</c:v>
                </c:pt>
                <c:pt idx="215">
                  <c:v>-61</c:v>
                </c:pt>
                <c:pt idx="216">
                  <c:v>-49</c:v>
                </c:pt>
                <c:pt idx="217">
                  <c:v>-60</c:v>
                </c:pt>
                <c:pt idx="218">
                  <c:v>-52</c:v>
                </c:pt>
                <c:pt idx="219">
                  <c:v>-41</c:v>
                </c:pt>
                <c:pt idx="220">
                  <c:v>-26</c:v>
                </c:pt>
                <c:pt idx="221">
                  <c:v>-24</c:v>
                </c:pt>
                <c:pt idx="222">
                  <c:v>-62</c:v>
                </c:pt>
                <c:pt idx="223">
                  <c:v>-62</c:v>
                </c:pt>
                <c:pt idx="224">
                  <c:v>-74</c:v>
                </c:pt>
                <c:pt idx="225">
                  <c:v>-72</c:v>
                </c:pt>
                <c:pt idx="226">
                  <c:v>-40</c:v>
                </c:pt>
                <c:pt idx="227">
                  <c:v>-40</c:v>
                </c:pt>
                <c:pt idx="228">
                  <c:v>-29</c:v>
                </c:pt>
                <c:pt idx="229">
                  <c:v>-60</c:v>
                </c:pt>
                <c:pt idx="230">
                  <c:v>-76</c:v>
                </c:pt>
                <c:pt idx="231">
                  <c:v>-64</c:v>
                </c:pt>
                <c:pt idx="232">
                  <c:v>-78</c:v>
                </c:pt>
                <c:pt idx="233">
                  <c:v>-46</c:v>
                </c:pt>
                <c:pt idx="234">
                  <c:v>-33</c:v>
                </c:pt>
                <c:pt idx="235">
                  <c:v>-34</c:v>
                </c:pt>
                <c:pt idx="236">
                  <c:v>-68</c:v>
                </c:pt>
                <c:pt idx="237">
                  <c:v>-64</c:v>
                </c:pt>
                <c:pt idx="238">
                  <c:v>-70</c:v>
                </c:pt>
                <c:pt idx="239">
                  <c:v>-60</c:v>
                </c:pt>
                <c:pt idx="240">
                  <c:v>-46</c:v>
                </c:pt>
                <c:pt idx="241">
                  <c:v>-28</c:v>
                </c:pt>
                <c:pt idx="242">
                  <c:v>-29</c:v>
                </c:pt>
                <c:pt idx="243">
                  <c:v>-66</c:v>
                </c:pt>
                <c:pt idx="244">
                  <c:v>-68</c:v>
                </c:pt>
                <c:pt idx="245">
                  <c:v>-65</c:v>
                </c:pt>
                <c:pt idx="246">
                  <c:v>-74</c:v>
                </c:pt>
                <c:pt idx="247">
                  <c:v>-43</c:v>
                </c:pt>
                <c:pt idx="248">
                  <c:v>-36</c:v>
                </c:pt>
                <c:pt idx="249">
                  <c:v>-27</c:v>
                </c:pt>
                <c:pt idx="250">
                  <c:v>-68</c:v>
                </c:pt>
                <c:pt idx="251">
                  <c:v>-71</c:v>
                </c:pt>
                <c:pt idx="252">
                  <c:v>-74</c:v>
                </c:pt>
                <c:pt idx="253">
                  <c:v>-80</c:v>
                </c:pt>
                <c:pt idx="254">
                  <c:v>-58</c:v>
                </c:pt>
                <c:pt idx="255">
                  <c:v>-29</c:v>
                </c:pt>
                <c:pt idx="256">
                  <c:v>-36</c:v>
                </c:pt>
                <c:pt idx="257">
                  <c:v>-82</c:v>
                </c:pt>
                <c:pt idx="258">
                  <c:v>-74</c:v>
                </c:pt>
                <c:pt idx="259">
                  <c:v>-72</c:v>
                </c:pt>
                <c:pt idx="260">
                  <c:v>-82</c:v>
                </c:pt>
                <c:pt idx="261">
                  <c:v>-63</c:v>
                </c:pt>
                <c:pt idx="262">
                  <c:v>-37</c:v>
                </c:pt>
                <c:pt idx="263">
                  <c:v>-34</c:v>
                </c:pt>
                <c:pt idx="264">
                  <c:v>-78</c:v>
                </c:pt>
                <c:pt idx="265">
                  <c:v>-79</c:v>
                </c:pt>
                <c:pt idx="266">
                  <c:v>-78</c:v>
                </c:pt>
                <c:pt idx="267">
                  <c:v>-79</c:v>
                </c:pt>
                <c:pt idx="268">
                  <c:v>-60</c:v>
                </c:pt>
                <c:pt idx="269">
                  <c:v>-43</c:v>
                </c:pt>
                <c:pt idx="270">
                  <c:v>-43</c:v>
                </c:pt>
                <c:pt idx="271">
                  <c:v>-99</c:v>
                </c:pt>
                <c:pt idx="272">
                  <c:v>-73</c:v>
                </c:pt>
                <c:pt idx="273">
                  <c:v>-77</c:v>
                </c:pt>
                <c:pt idx="274">
                  <c:v>-87</c:v>
                </c:pt>
                <c:pt idx="275">
                  <c:v>-60</c:v>
                </c:pt>
                <c:pt idx="276">
                  <c:v>-44</c:v>
                </c:pt>
                <c:pt idx="277">
                  <c:v>-38</c:v>
                </c:pt>
                <c:pt idx="278">
                  <c:v>-84</c:v>
                </c:pt>
                <c:pt idx="279">
                  <c:v>-73</c:v>
                </c:pt>
                <c:pt idx="280">
                  <c:v>-79</c:v>
                </c:pt>
                <c:pt idx="281">
                  <c:v>-95</c:v>
                </c:pt>
                <c:pt idx="282">
                  <c:v>-63</c:v>
                </c:pt>
                <c:pt idx="283">
                  <c:v>-46</c:v>
                </c:pt>
                <c:pt idx="284">
                  <c:v>-39</c:v>
                </c:pt>
                <c:pt idx="285">
                  <c:v>-93</c:v>
                </c:pt>
                <c:pt idx="286">
                  <c:v>-76</c:v>
                </c:pt>
                <c:pt idx="287">
                  <c:v>-92</c:v>
                </c:pt>
                <c:pt idx="288">
                  <c:v>-98</c:v>
                </c:pt>
                <c:pt idx="289">
                  <c:v>-70</c:v>
                </c:pt>
                <c:pt idx="290">
                  <c:v>-50</c:v>
                </c:pt>
                <c:pt idx="291">
                  <c:v>-42</c:v>
                </c:pt>
                <c:pt idx="292">
                  <c:v>-96</c:v>
                </c:pt>
                <c:pt idx="293">
                  <c:v>-83</c:v>
                </c:pt>
                <c:pt idx="294">
                  <c:v>-92</c:v>
                </c:pt>
                <c:pt idx="295">
                  <c:v>-104</c:v>
                </c:pt>
                <c:pt idx="296">
                  <c:v>-80</c:v>
                </c:pt>
                <c:pt idx="297">
                  <c:v>-44</c:v>
                </c:pt>
                <c:pt idx="298">
                  <c:v>-39</c:v>
                </c:pt>
                <c:pt idx="299">
                  <c:v>-106</c:v>
                </c:pt>
                <c:pt idx="300">
                  <c:v>-94</c:v>
                </c:pt>
                <c:pt idx="301">
                  <c:v>-92</c:v>
                </c:pt>
                <c:pt idx="302">
                  <c:v>-95</c:v>
                </c:pt>
                <c:pt idx="303">
                  <c:v>-64</c:v>
                </c:pt>
                <c:pt idx="304">
                  <c:v>-45</c:v>
                </c:pt>
                <c:pt idx="305">
                  <c:v>-47</c:v>
                </c:pt>
                <c:pt idx="306">
                  <c:v>-96</c:v>
                </c:pt>
                <c:pt idx="307">
                  <c:v>-87</c:v>
                </c:pt>
                <c:pt idx="308">
                  <c:v>-112</c:v>
                </c:pt>
                <c:pt idx="309">
                  <c:v>-104</c:v>
                </c:pt>
                <c:pt idx="310">
                  <c:v>-77</c:v>
                </c:pt>
                <c:pt idx="311">
                  <c:v>-45</c:v>
                </c:pt>
                <c:pt idx="312">
                  <c:v>-54</c:v>
                </c:pt>
                <c:pt idx="313">
                  <c:v>-120</c:v>
                </c:pt>
                <c:pt idx="314">
                  <c:v>-104</c:v>
                </c:pt>
                <c:pt idx="315">
                  <c:v>-109</c:v>
                </c:pt>
                <c:pt idx="316">
                  <c:v>-102</c:v>
                </c:pt>
                <c:pt idx="317">
                  <c:v>-89</c:v>
                </c:pt>
                <c:pt idx="318">
                  <c:v>-50</c:v>
                </c:pt>
                <c:pt idx="319">
                  <c:v>-57</c:v>
                </c:pt>
                <c:pt idx="320">
                  <c:v>-112</c:v>
                </c:pt>
                <c:pt idx="321">
                  <c:v>-105</c:v>
                </c:pt>
                <c:pt idx="322">
                  <c:v>-116</c:v>
                </c:pt>
                <c:pt idx="323">
                  <c:v>-88</c:v>
                </c:pt>
                <c:pt idx="324">
                  <c:v>-69</c:v>
                </c:pt>
                <c:pt idx="325">
                  <c:v>-48</c:v>
                </c:pt>
                <c:pt idx="326">
                  <c:v>-58</c:v>
                </c:pt>
                <c:pt idx="327">
                  <c:v>-102</c:v>
                </c:pt>
                <c:pt idx="328">
                  <c:v>-114</c:v>
                </c:pt>
                <c:pt idx="329">
                  <c:v>-105</c:v>
                </c:pt>
                <c:pt idx="330">
                  <c:v>-105</c:v>
                </c:pt>
                <c:pt idx="331">
                  <c:v>-84</c:v>
                </c:pt>
                <c:pt idx="332">
                  <c:v>-51</c:v>
                </c:pt>
                <c:pt idx="333">
                  <c:v>-66</c:v>
                </c:pt>
                <c:pt idx="334">
                  <c:v>-100</c:v>
                </c:pt>
                <c:pt idx="335">
                  <c:v>-102</c:v>
                </c:pt>
                <c:pt idx="336">
                  <c:v>-107</c:v>
                </c:pt>
                <c:pt idx="337">
                  <c:v>-109</c:v>
                </c:pt>
                <c:pt idx="338">
                  <c:v>-90</c:v>
                </c:pt>
                <c:pt idx="339">
                  <c:v>-55</c:v>
                </c:pt>
                <c:pt idx="340">
                  <c:v>-63</c:v>
                </c:pt>
                <c:pt idx="341">
                  <c:v>-108</c:v>
                </c:pt>
                <c:pt idx="342">
                  <c:v>-97</c:v>
                </c:pt>
                <c:pt idx="343">
                  <c:v>-109</c:v>
                </c:pt>
                <c:pt idx="344">
                  <c:v>-101</c:v>
                </c:pt>
                <c:pt idx="345">
                  <c:v>-86</c:v>
                </c:pt>
                <c:pt idx="346">
                  <c:v>-51</c:v>
                </c:pt>
                <c:pt idx="347">
                  <c:v>-60</c:v>
                </c:pt>
                <c:pt idx="348">
                  <c:v>-116</c:v>
                </c:pt>
                <c:pt idx="349">
                  <c:v>-88</c:v>
                </c:pt>
                <c:pt idx="350">
                  <c:v>-108</c:v>
                </c:pt>
                <c:pt idx="351">
                  <c:v>-101</c:v>
                </c:pt>
                <c:pt idx="352">
                  <c:v>-66</c:v>
                </c:pt>
                <c:pt idx="353">
                  <c:v>-50</c:v>
                </c:pt>
                <c:pt idx="354">
                  <c:v>-49</c:v>
                </c:pt>
                <c:pt idx="355">
                  <c:v>-98</c:v>
                </c:pt>
                <c:pt idx="356">
                  <c:v>-81</c:v>
                </c:pt>
                <c:pt idx="357">
                  <c:v>-99</c:v>
                </c:pt>
                <c:pt idx="358">
                  <c:v>-75</c:v>
                </c:pt>
                <c:pt idx="359">
                  <c:v>-46</c:v>
                </c:pt>
                <c:pt idx="360">
                  <c:v>-7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DE5-44F6-B8AE-9D3D38A6C9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72511968"/>
        <c:axId val="472513280"/>
      </c:lineChart>
      <c:dateAx>
        <c:axId val="472511968"/>
        <c:scaling>
          <c:orientation val="minMax"/>
        </c:scaling>
        <c:delete val="0"/>
        <c:axPos val="b"/>
        <c:numFmt formatCode="[$-F419]yyyy\,\ mmmm;@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72513280"/>
        <c:crosses val="autoZero"/>
        <c:auto val="1"/>
        <c:lblOffset val="100"/>
        <c:baseTimeUnit val="days"/>
      </c:dateAx>
      <c:valAx>
        <c:axId val="4725132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8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sz="800" dirty="0"/>
                  <a:t>Количество</a:t>
                </a:r>
                <a:r>
                  <a:rPr lang="ru-RU" sz="800" baseline="0" dirty="0"/>
                  <a:t> уроков</a:t>
                </a:r>
                <a:endParaRPr lang="ru-RU" sz="800" dirty="0"/>
              </a:p>
            </c:rich>
          </c:tx>
          <c:layout>
            <c:manualLayout>
              <c:xMode val="edge"/>
              <c:yMode val="edge"/>
              <c:x val="3.4483737048743306E-3"/>
              <c:y val="0.2758291114705450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8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725119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ru-RU" dirty="0"/>
              <a:t>График посуточного баланса уроков.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'Задание №2'!$C$1</c:f>
              <c:strCache>
                <c:ptCount val="1"/>
                <c:pt idx="0">
                  <c:v>Суммарное количество купленных уроков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numRef>
              <c:f>'Задание №2'!$A$2:$A$362</c:f>
              <c:numCache>
                <c:formatCode>m/d/yyyy</c:formatCode>
                <c:ptCount val="361"/>
                <c:pt idx="0">
                  <c:v>42375</c:v>
                </c:pt>
                <c:pt idx="1">
                  <c:v>42376</c:v>
                </c:pt>
                <c:pt idx="2">
                  <c:v>42377</c:v>
                </c:pt>
                <c:pt idx="3">
                  <c:v>42378</c:v>
                </c:pt>
                <c:pt idx="4">
                  <c:v>42379</c:v>
                </c:pt>
                <c:pt idx="5">
                  <c:v>42380</c:v>
                </c:pt>
                <c:pt idx="6">
                  <c:v>42381</c:v>
                </c:pt>
                <c:pt idx="7">
                  <c:v>42382</c:v>
                </c:pt>
                <c:pt idx="8">
                  <c:v>42383</c:v>
                </c:pt>
                <c:pt idx="9">
                  <c:v>42384</c:v>
                </c:pt>
                <c:pt idx="10">
                  <c:v>42385</c:v>
                </c:pt>
                <c:pt idx="11">
                  <c:v>42386</c:v>
                </c:pt>
                <c:pt idx="12">
                  <c:v>42387</c:v>
                </c:pt>
                <c:pt idx="13">
                  <c:v>42388</c:v>
                </c:pt>
                <c:pt idx="14">
                  <c:v>42389</c:v>
                </c:pt>
                <c:pt idx="15">
                  <c:v>42390</c:v>
                </c:pt>
                <c:pt idx="16">
                  <c:v>42391</c:v>
                </c:pt>
                <c:pt idx="17">
                  <c:v>42392</c:v>
                </c:pt>
                <c:pt idx="18">
                  <c:v>42393</c:v>
                </c:pt>
                <c:pt idx="19">
                  <c:v>42394</c:v>
                </c:pt>
                <c:pt idx="20">
                  <c:v>42395</c:v>
                </c:pt>
                <c:pt idx="21">
                  <c:v>42396</c:v>
                </c:pt>
                <c:pt idx="22">
                  <c:v>42397</c:v>
                </c:pt>
                <c:pt idx="23">
                  <c:v>42398</c:v>
                </c:pt>
                <c:pt idx="24">
                  <c:v>42399</c:v>
                </c:pt>
                <c:pt idx="25">
                  <c:v>42400</c:v>
                </c:pt>
                <c:pt idx="26">
                  <c:v>42401</c:v>
                </c:pt>
                <c:pt idx="27">
                  <c:v>42402</c:v>
                </c:pt>
                <c:pt idx="28">
                  <c:v>42403</c:v>
                </c:pt>
                <c:pt idx="29">
                  <c:v>42404</c:v>
                </c:pt>
                <c:pt idx="30">
                  <c:v>42405</c:v>
                </c:pt>
                <c:pt idx="31">
                  <c:v>42406</c:v>
                </c:pt>
                <c:pt idx="32">
                  <c:v>42407</c:v>
                </c:pt>
                <c:pt idx="33">
                  <c:v>42408</c:v>
                </c:pt>
                <c:pt idx="34">
                  <c:v>42409</c:v>
                </c:pt>
                <c:pt idx="35">
                  <c:v>42410</c:v>
                </c:pt>
                <c:pt idx="36">
                  <c:v>42411</c:v>
                </c:pt>
                <c:pt idx="37">
                  <c:v>42412</c:v>
                </c:pt>
                <c:pt idx="38">
                  <c:v>42413</c:v>
                </c:pt>
                <c:pt idx="39">
                  <c:v>42414</c:v>
                </c:pt>
                <c:pt idx="40">
                  <c:v>42415</c:v>
                </c:pt>
                <c:pt idx="41">
                  <c:v>42416</c:v>
                </c:pt>
                <c:pt idx="42">
                  <c:v>42417</c:v>
                </c:pt>
                <c:pt idx="43">
                  <c:v>42418</c:v>
                </c:pt>
                <c:pt idx="44">
                  <c:v>42419</c:v>
                </c:pt>
                <c:pt idx="45">
                  <c:v>42420</c:v>
                </c:pt>
                <c:pt idx="46">
                  <c:v>42421</c:v>
                </c:pt>
                <c:pt idx="47">
                  <c:v>42422</c:v>
                </c:pt>
                <c:pt idx="48">
                  <c:v>42423</c:v>
                </c:pt>
                <c:pt idx="49">
                  <c:v>42424</c:v>
                </c:pt>
                <c:pt idx="50">
                  <c:v>42425</c:v>
                </c:pt>
                <c:pt idx="51">
                  <c:v>42426</c:v>
                </c:pt>
                <c:pt idx="52">
                  <c:v>42427</c:v>
                </c:pt>
                <c:pt idx="53">
                  <c:v>42428</c:v>
                </c:pt>
                <c:pt idx="54">
                  <c:v>42429</c:v>
                </c:pt>
                <c:pt idx="55">
                  <c:v>42430</c:v>
                </c:pt>
                <c:pt idx="56">
                  <c:v>42431</c:v>
                </c:pt>
                <c:pt idx="57">
                  <c:v>42432</c:v>
                </c:pt>
                <c:pt idx="58">
                  <c:v>42433</c:v>
                </c:pt>
                <c:pt idx="59">
                  <c:v>42434</c:v>
                </c:pt>
                <c:pt idx="60">
                  <c:v>42435</c:v>
                </c:pt>
                <c:pt idx="61">
                  <c:v>42436</c:v>
                </c:pt>
                <c:pt idx="62">
                  <c:v>42437</c:v>
                </c:pt>
                <c:pt idx="63">
                  <c:v>42438</c:v>
                </c:pt>
                <c:pt idx="64">
                  <c:v>42439</c:v>
                </c:pt>
                <c:pt idx="65">
                  <c:v>42440</c:v>
                </c:pt>
                <c:pt idx="66">
                  <c:v>42441</c:v>
                </c:pt>
                <c:pt idx="67">
                  <c:v>42442</c:v>
                </c:pt>
                <c:pt idx="68">
                  <c:v>42443</c:v>
                </c:pt>
                <c:pt idx="69">
                  <c:v>42444</c:v>
                </c:pt>
                <c:pt idx="70">
                  <c:v>42445</c:v>
                </c:pt>
                <c:pt idx="71">
                  <c:v>42446</c:v>
                </c:pt>
                <c:pt idx="72">
                  <c:v>42447</c:v>
                </c:pt>
                <c:pt idx="73">
                  <c:v>42448</c:v>
                </c:pt>
                <c:pt idx="74">
                  <c:v>42449</c:v>
                </c:pt>
                <c:pt idx="75">
                  <c:v>42450</c:v>
                </c:pt>
                <c:pt idx="76">
                  <c:v>42451</c:v>
                </c:pt>
                <c:pt idx="77">
                  <c:v>42452</c:v>
                </c:pt>
                <c:pt idx="78">
                  <c:v>42453</c:v>
                </c:pt>
                <c:pt idx="79">
                  <c:v>42454</c:v>
                </c:pt>
                <c:pt idx="80">
                  <c:v>42455</c:v>
                </c:pt>
                <c:pt idx="81">
                  <c:v>42456</c:v>
                </c:pt>
                <c:pt idx="82">
                  <c:v>42457</c:v>
                </c:pt>
                <c:pt idx="83">
                  <c:v>42458</c:v>
                </c:pt>
                <c:pt idx="84">
                  <c:v>42459</c:v>
                </c:pt>
                <c:pt idx="85">
                  <c:v>42460</c:v>
                </c:pt>
                <c:pt idx="86">
                  <c:v>42461</c:v>
                </c:pt>
                <c:pt idx="87">
                  <c:v>42462</c:v>
                </c:pt>
                <c:pt idx="88">
                  <c:v>42463</c:v>
                </c:pt>
                <c:pt idx="89">
                  <c:v>42464</c:v>
                </c:pt>
                <c:pt idx="90">
                  <c:v>42465</c:v>
                </c:pt>
                <c:pt idx="91">
                  <c:v>42466</c:v>
                </c:pt>
                <c:pt idx="92">
                  <c:v>42467</c:v>
                </c:pt>
                <c:pt idx="93">
                  <c:v>42468</c:v>
                </c:pt>
                <c:pt idx="94">
                  <c:v>42469</c:v>
                </c:pt>
                <c:pt idx="95">
                  <c:v>42470</c:v>
                </c:pt>
                <c:pt idx="96">
                  <c:v>42471</c:v>
                </c:pt>
                <c:pt idx="97">
                  <c:v>42472</c:v>
                </c:pt>
                <c:pt idx="98">
                  <c:v>42473</c:v>
                </c:pt>
                <c:pt idx="99">
                  <c:v>42474</c:v>
                </c:pt>
                <c:pt idx="100">
                  <c:v>42475</c:v>
                </c:pt>
                <c:pt idx="101">
                  <c:v>42476</c:v>
                </c:pt>
                <c:pt idx="102">
                  <c:v>42477</c:v>
                </c:pt>
                <c:pt idx="103">
                  <c:v>42478</c:v>
                </c:pt>
                <c:pt idx="104">
                  <c:v>42479</c:v>
                </c:pt>
                <c:pt idx="105">
                  <c:v>42480</c:v>
                </c:pt>
                <c:pt idx="106">
                  <c:v>42481</c:v>
                </c:pt>
                <c:pt idx="107">
                  <c:v>42482</c:v>
                </c:pt>
                <c:pt idx="108">
                  <c:v>42483</c:v>
                </c:pt>
                <c:pt idx="109">
                  <c:v>42484</c:v>
                </c:pt>
                <c:pt idx="110">
                  <c:v>42485</c:v>
                </c:pt>
                <c:pt idx="111">
                  <c:v>42486</c:v>
                </c:pt>
                <c:pt idx="112">
                  <c:v>42487</c:v>
                </c:pt>
                <c:pt idx="113">
                  <c:v>42488</c:v>
                </c:pt>
                <c:pt idx="114">
                  <c:v>42489</c:v>
                </c:pt>
                <c:pt idx="115">
                  <c:v>42490</c:v>
                </c:pt>
                <c:pt idx="116">
                  <c:v>42491</c:v>
                </c:pt>
                <c:pt idx="117">
                  <c:v>42492</c:v>
                </c:pt>
                <c:pt idx="118">
                  <c:v>42493</c:v>
                </c:pt>
                <c:pt idx="119">
                  <c:v>42494</c:v>
                </c:pt>
                <c:pt idx="120">
                  <c:v>42495</c:v>
                </c:pt>
                <c:pt idx="121">
                  <c:v>42496</c:v>
                </c:pt>
                <c:pt idx="122">
                  <c:v>42497</c:v>
                </c:pt>
                <c:pt idx="123">
                  <c:v>42498</c:v>
                </c:pt>
                <c:pt idx="124">
                  <c:v>42499</c:v>
                </c:pt>
                <c:pt idx="125">
                  <c:v>42500</c:v>
                </c:pt>
                <c:pt idx="126">
                  <c:v>42501</c:v>
                </c:pt>
                <c:pt idx="127">
                  <c:v>42502</c:v>
                </c:pt>
                <c:pt idx="128">
                  <c:v>42503</c:v>
                </c:pt>
                <c:pt idx="129">
                  <c:v>42504</c:v>
                </c:pt>
                <c:pt idx="130">
                  <c:v>42505</c:v>
                </c:pt>
                <c:pt idx="131">
                  <c:v>42506</c:v>
                </c:pt>
                <c:pt idx="132">
                  <c:v>42507</c:v>
                </c:pt>
                <c:pt idx="133">
                  <c:v>42508</c:v>
                </c:pt>
                <c:pt idx="134">
                  <c:v>42509</c:v>
                </c:pt>
                <c:pt idx="135">
                  <c:v>42510</c:v>
                </c:pt>
                <c:pt idx="136">
                  <c:v>42511</c:v>
                </c:pt>
                <c:pt idx="137">
                  <c:v>42512</c:v>
                </c:pt>
                <c:pt idx="138">
                  <c:v>42513</c:v>
                </c:pt>
                <c:pt idx="139">
                  <c:v>42514</c:v>
                </c:pt>
                <c:pt idx="140">
                  <c:v>42515</c:v>
                </c:pt>
                <c:pt idx="141">
                  <c:v>42516</c:v>
                </c:pt>
                <c:pt idx="142">
                  <c:v>42517</c:v>
                </c:pt>
                <c:pt idx="143">
                  <c:v>42518</c:v>
                </c:pt>
                <c:pt idx="144">
                  <c:v>42519</c:v>
                </c:pt>
                <c:pt idx="145">
                  <c:v>42520</c:v>
                </c:pt>
                <c:pt idx="146">
                  <c:v>42521</c:v>
                </c:pt>
                <c:pt idx="147">
                  <c:v>42522</c:v>
                </c:pt>
                <c:pt idx="148">
                  <c:v>42523</c:v>
                </c:pt>
                <c:pt idx="149">
                  <c:v>42524</c:v>
                </c:pt>
                <c:pt idx="150">
                  <c:v>42525</c:v>
                </c:pt>
                <c:pt idx="151">
                  <c:v>42526</c:v>
                </c:pt>
                <c:pt idx="152">
                  <c:v>42527</c:v>
                </c:pt>
                <c:pt idx="153">
                  <c:v>42528</c:v>
                </c:pt>
                <c:pt idx="154">
                  <c:v>42529</c:v>
                </c:pt>
                <c:pt idx="155">
                  <c:v>42530</c:v>
                </c:pt>
                <c:pt idx="156">
                  <c:v>42531</c:v>
                </c:pt>
                <c:pt idx="157">
                  <c:v>42532</c:v>
                </c:pt>
                <c:pt idx="158">
                  <c:v>42533</c:v>
                </c:pt>
                <c:pt idx="159">
                  <c:v>42534</c:v>
                </c:pt>
                <c:pt idx="160">
                  <c:v>42535</c:v>
                </c:pt>
                <c:pt idx="161">
                  <c:v>42536</c:v>
                </c:pt>
                <c:pt idx="162">
                  <c:v>42537</c:v>
                </c:pt>
                <c:pt idx="163">
                  <c:v>42538</c:v>
                </c:pt>
                <c:pt idx="164">
                  <c:v>42539</c:v>
                </c:pt>
                <c:pt idx="165">
                  <c:v>42540</c:v>
                </c:pt>
                <c:pt idx="166">
                  <c:v>42541</c:v>
                </c:pt>
                <c:pt idx="167">
                  <c:v>42542</c:v>
                </c:pt>
                <c:pt idx="168">
                  <c:v>42543</c:v>
                </c:pt>
                <c:pt idx="169">
                  <c:v>42544</c:v>
                </c:pt>
                <c:pt idx="170">
                  <c:v>42545</c:v>
                </c:pt>
                <c:pt idx="171">
                  <c:v>42546</c:v>
                </c:pt>
                <c:pt idx="172">
                  <c:v>42547</c:v>
                </c:pt>
                <c:pt idx="173">
                  <c:v>42548</c:v>
                </c:pt>
                <c:pt idx="174">
                  <c:v>42549</c:v>
                </c:pt>
                <c:pt idx="175">
                  <c:v>42550</c:v>
                </c:pt>
                <c:pt idx="176">
                  <c:v>42551</c:v>
                </c:pt>
                <c:pt idx="177">
                  <c:v>42552</c:v>
                </c:pt>
                <c:pt idx="178">
                  <c:v>42553</c:v>
                </c:pt>
                <c:pt idx="179">
                  <c:v>42554</c:v>
                </c:pt>
                <c:pt idx="180">
                  <c:v>42555</c:v>
                </c:pt>
                <c:pt idx="181">
                  <c:v>42556</c:v>
                </c:pt>
                <c:pt idx="182">
                  <c:v>42557</c:v>
                </c:pt>
                <c:pt idx="183">
                  <c:v>42558</c:v>
                </c:pt>
                <c:pt idx="184">
                  <c:v>42559</c:v>
                </c:pt>
                <c:pt idx="185">
                  <c:v>42560</c:v>
                </c:pt>
                <c:pt idx="186">
                  <c:v>42561</c:v>
                </c:pt>
                <c:pt idx="187">
                  <c:v>42562</c:v>
                </c:pt>
                <c:pt idx="188">
                  <c:v>42563</c:v>
                </c:pt>
                <c:pt idx="189">
                  <c:v>42564</c:v>
                </c:pt>
                <c:pt idx="190">
                  <c:v>42565</c:v>
                </c:pt>
                <c:pt idx="191">
                  <c:v>42566</c:v>
                </c:pt>
                <c:pt idx="192">
                  <c:v>42567</c:v>
                </c:pt>
                <c:pt idx="193">
                  <c:v>42568</c:v>
                </c:pt>
                <c:pt idx="194">
                  <c:v>42569</c:v>
                </c:pt>
                <c:pt idx="195">
                  <c:v>42570</c:v>
                </c:pt>
                <c:pt idx="196">
                  <c:v>42571</c:v>
                </c:pt>
                <c:pt idx="197">
                  <c:v>42572</c:v>
                </c:pt>
                <c:pt idx="198">
                  <c:v>42573</c:v>
                </c:pt>
                <c:pt idx="199">
                  <c:v>42574</c:v>
                </c:pt>
                <c:pt idx="200">
                  <c:v>42575</c:v>
                </c:pt>
                <c:pt idx="201">
                  <c:v>42576</c:v>
                </c:pt>
                <c:pt idx="202">
                  <c:v>42577</c:v>
                </c:pt>
                <c:pt idx="203">
                  <c:v>42578</c:v>
                </c:pt>
                <c:pt idx="204">
                  <c:v>42579</c:v>
                </c:pt>
                <c:pt idx="205">
                  <c:v>42580</c:v>
                </c:pt>
                <c:pt idx="206">
                  <c:v>42581</c:v>
                </c:pt>
                <c:pt idx="207">
                  <c:v>42582</c:v>
                </c:pt>
                <c:pt idx="208">
                  <c:v>42583</c:v>
                </c:pt>
                <c:pt idx="209">
                  <c:v>42584</c:v>
                </c:pt>
                <c:pt idx="210">
                  <c:v>42585</c:v>
                </c:pt>
                <c:pt idx="211">
                  <c:v>42586</c:v>
                </c:pt>
                <c:pt idx="212">
                  <c:v>42587</c:v>
                </c:pt>
                <c:pt idx="213">
                  <c:v>42588</c:v>
                </c:pt>
                <c:pt idx="214">
                  <c:v>42589</c:v>
                </c:pt>
                <c:pt idx="215">
                  <c:v>42590</c:v>
                </c:pt>
                <c:pt idx="216">
                  <c:v>42591</c:v>
                </c:pt>
                <c:pt idx="217">
                  <c:v>42592</c:v>
                </c:pt>
                <c:pt idx="218">
                  <c:v>42593</c:v>
                </c:pt>
                <c:pt idx="219">
                  <c:v>42594</c:v>
                </c:pt>
                <c:pt idx="220">
                  <c:v>42595</c:v>
                </c:pt>
                <c:pt idx="221">
                  <c:v>42596</c:v>
                </c:pt>
                <c:pt idx="222">
                  <c:v>42597</c:v>
                </c:pt>
                <c:pt idx="223">
                  <c:v>42598</c:v>
                </c:pt>
                <c:pt idx="224">
                  <c:v>42599</c:v>
                </c:pt>
                <c:pt idx="225">
                  <c:v>42600</c:v>
                </c:pt>
                <c:pt idx="226">
                  <c:v>42601</c:v>
                </c:pt>
                <c:pt idx="227">
                  <c:v>42602</c:v>
                </c:pt>
                <c:pt idx="228">
                  <c:v>42603</c:v>
                </c:pt>
                <c:pt idx="229">
                  <c:v>42604</c:v>
                </c:pt>
                <c:pt idx="230">
                  <c:v>42605</c:v>
                </c:pt>
                <c:pt idx="231">
                  <c:v>42606</c:v>
                </c:pt>
                <c:pt idx="232">
                  <c:v>42607</c:v>
                </c:pt>
                <c:pt idx="233">
                  <c:v>42608</c:v>
                </c:pt>
                <c:pt idx="234">
                  <c:v>42609</c:v>
                </c:pt>
                <c:pt idx="235">
                  <c:v>42610</c:v>
                </c:pt>
                <c:pt idx="236">
                  <c:v>42611</c:v>
                </c:pt>
                <c:pt idx="237">
                  <c:v>42612</c:v>
                </c:pt>
                <c:pt idx="238">
                  <c:v>42613</c:v>
                </c:pt>
                <c:pt idx="239">
                  <c:v>42614</c:v>
                </c:pt>
                <c:pt idx="240">
                  <c:v>42615</c:v>
                </c:pt>
                <c:pt idx="241">
                  <c:v>42616</c:v>
                </c:pt>
                <c:pt idx="242">
                  <c:v>42617</c:v>
                </c:pt>
                <c:pt idx="243">
                  <c:v>42618</c:v>
                </c:pt>
                <c:pt idx="244">
                  <c:v>42619</c:v>
                </c:pt>
                <c:pt idx="245">
                  <c:v>42620</c:v>
                </c:pt>
                <c:pt idx="246">
                  <c:v>42621</c:v>
                </c:pt>
                <c:pt idx="247">
                  <c:v>42622</c:v>
                </c:pt>
                <c:pt idx="248">
                  <c:v>42623</c:v>
                </c:pt>
                <c:pt idx="249">
                  <c:v>42624</c:v>
                </c:pt>
                <c:pt idx="250">
                  <c:v>42625</c:v>
                </c:pt>
                <c:pt idx="251">
                  <c:v>42626</c:v>
                </c:pt>
                <c:pt idx="252">
                  <c:v>42627</c:v>
                </c:pt>
                <c:pt idx="253">
                  <c:v>42628</c:v>
                </c:pt>
                <c:pt idx="254">
                  <c:v>42629</c:v>
                </c:pt>
                <c:pt idx="255">
                  <c:v>42630</c:v>
                </c:pt>
                <c:pt idx="256">
                  <c:v>42631</c:v>
                </c:pt>
                <c:pt idx="257">
                  <c:v>42632</c:v>
                </c:pt>
                <c:pt idx="258">
                  <c:v>42633</c:v>
                </c:pt>
                <c:pt idx="259">
                  <c:v>42634</c:v>
                </c:pt>
                <c:pt idx="260">
                  <c:v>42635</c:v>
                </c:pt>
                <c:pt idx="261">
                  <c:v>42636</c:v>
                </c:pt>
                <c:pt idx="262">
                  <c:v>42637</c:v>
                </c:pt>
                <c:pt idx="263">
                  <c:v>42638</c:v>
                </c:pt>
                <c:pt idx="264">
                  <c:v>42639</c:v>
                </c:pt>
                <c:pt idx="265">
                  <c:v>42640</c:v>
                </c:pt>
                <c:pt idx="266">
                  <c:v>42641</c:v>
                </c:pt>
                <c:pt idx="267">
                  <c:v>42642</c:v>
                </c:pt>
                <c:pt idx="268">
                  <c:v>42643</c:v>
                </c:pt>
                <c:pt idx="269">
                  <c:v>42644</c:v>
                </c:pt>
                <c:pt idx="270">
                  <c:v>42645</c:v>
                </c:pt>
                <c:pt idx="271">
                  <c:v>42646</c:v>
                </c:pt>
                <c:pt idx="272">
                  <c:v>42647</c:v>
                </c:pt>
                <c:pt idx="273">
                  <c:v>42648</c:v>
                </c:pt>
                <c:pt idx="274">
                  <c:v>42649</c:v>
                </c:pt>
                <c:pt idx="275">
                  <c:v>42650</c:v>
                </c:pt>
                <c:pt idx="276">
                  <c:v>42651</c:v>
                </c:pt>
                <c:pt idx="277">
                  <c:v>42652</c:v>
                </c:pt>
                <c:pt idx="278">
                  <c:v>42653</c:v>
                </c:pt>
                <c:pt idx="279">
                  <c:v>42654</c:v>
                </c:pt>
                <c:pt idx="280">
                  <c:v>42655</c:v>
                </c:pt>
                <c:pt idx="281">
                  <c:v>42656</c:v>
                </c:pt>
                <c:pt idx="282">
                  <c:v>42657</c:v>
                </c:pt>
                <c:pt idx="283">
                  <c:v>42658</c:v>
                </c:pt>
                <c:pt idx="284">
                  <c:v>42659</c:v>
                </c:pt>
                <c:pt idx="285">
                  <c:v>42660</c:v>
                </c:pt>
                <c:pt idx="286">
                  <c:v>42661</c:v>
                </c:pt>
                <c:pt idx="287">
                  <c:v>42662</c:v>
                </c:pt>
                <c:pt idx="288">
                  <c:v>42663</c:v>
                </c:pt>
                <c:pt idx="289">
                  <c:v>42664</c:v>
                </c:pt>
                <c:pt idx="290">
                  <c:v>42665</c:v>
                </c:pt>
                <c:pt idx="291">
                  <c:v>42666</c:v>
                </c:pt>
                <c:pt idx="292">
                  <c:v>42667</c:v>
                </c:pt>
                <c:pt idx="293">
                  <c:v>42668</c:v>
                </c:pt>
                <c:pt idx="294">
                  <c:v>42669</c:v>
                </c:pt>
                <c:pt idx="295">
                  <c:v>42670</c:v>
                </c:pt>
                <c:pt idx="296">
                  <c:v>42671</c:v>
                </c:pt>
                <c:pt idx="297">
                  <c:v>42672</c:v>
                </c:pt>
                <c:pt idx="298">
                  <c:v>42673</c:v>
                </c:pt>
                <c:pt idx="299">
                  <c:v>42674</c:v>
                </c:pt>
                <c:pt idx="300">
                  <c:v>42675</c:v>
                </c:pt>
                <c:pt idx="301">
                  <c:v>42676</c:v>
                </c:pt>
                <c:pt idx="302">
                  <c:v>42677</c:v>
                </c:pt>
                <c:pt idx="303">
                  <c:v>42678</c:v>
                </c:pt>
                <c:pt idx="304">
                  <c:v>42679</c:v>
                </c:pt>
                <c:pt idx="305">
                  <c:v>42680</c:v>
                </c:pt>
                <c:pt idx="306">
                  <c:v>42681</c:v>
                </c:pt>
                <c:pt idx="307">
                  <c:v>42682</c:v>
                </c:pt>
                <c:pt idx="308">
                  <c:v>42683</c:v>
                </c:pt>
                <c:pt idx="309">
                  <c:v>42684</c:v>
                </c:pt>
                <c:pt idx="310">
                  <c:v>42685</c:v>
                </c:pt>
                <c:pt idx="311">
                  <c:v>42686</c:v>
                </c:pt>
                <c:pt idx="312">
                  <c:v>42687</c:v>
                </c:pt>
                <c:pt idx="313">
                  <c:v>42688</c:v>
                </c:pt>
                <c:pt idx="314">
                  <c:v>42689</c:v>
                </c:pt>
                <c:pt idx="315">
                  <c:v>42690</c:v>
                </c:pt>
                <c:pt idx="316">
                  <c:v>42691</c:v>
                </c:pt>
                <c:pt idx="317">
                  <c:v>42692</c:v>
                </c:pt>
                <c:pt idx="318">
                  <c:v>42693</c:v>
                </c:pt>
                <c:pt idx="319">
                  <c:v>42694</c:v>
                </c:pt>
                <c:pt idx="320">
                  <c:v>42695</c:v>
                </c:pt>
                <c:pt idx="321">
                  <c:v>42696</c:v>
                </c:pt>
                <c:pt idx="322">
                  <c:v>42697</c:v>
                </c:pt>
                <c:pt idx="323">
                  <c:v>42698</c:v>
                </c:pt>
                <c:pt idx="324">
                  <c:v>42699</c:v>
                </c:pt>
                <c:pt idx="325">
                  <c:v>42700</c:v>
                </c:pt>
                <c:pt idx="326">
                  <c:v>42701</c:v>
                </c:pt>
                <c:pt idx="327">
                  <c:v>42702</c:v>
                </c:pt>
                <c:pt idx="328">
                  <c:v>42703</c:v>
                </c:pt>
                <c:pt idx="329">
                  <c:v>42704</c:v>
                </c:pt>
                <c:pt idx="330">
                  <c:v>42705</c:v>
                </c:pt>
                <c:pt idx="331">
                  <c:v>42706</c:v>
                </c:pt>
                <c:pt idx="332">
                  <c:v>42707</c:v>
                </c:pt>
                <c:pt idx="333">
                  <c:v>42708</c:v>
                </c:pt>
                <c:pt idx="334">
                  <c:v>42709</c:v>
                </c:pt>
                <c:pt idx="335">
                  <c:v>42710</c:v>
                </c:pt>
                <c:pt idx="336">
                  <c:v>42711</c:v>
                </c:pt>
                <c:pt idx="337">
                  <c:v>42712</c:v>
                </c:pt>
                <c:pt idx="338">
                  <c:v>42713</c:v>
                </c:pt>
                <c:pt idx="339">
                  <c:v>42714</c:v>
                </c:pt>
                <c:pt idx="340">
                  <c:v>42715</c:v>
                </c:pt>
                <c:pt idx="341">
                  <c:v>42716</c:v>
                </c:pt>
                <c:pt idx="342">
                  <c:v>42717</c:v>
                </c:pt>
                <c:pt idx="343">
                  <c:v>42718</c:v>
                </c:pt>
                <c:pt idx="344">
                  <c:v>42719</c:v>
                </c:pt>
                <c:pt idx="345">
                  <c:v>42720</c:v>
                </c:pt>
                <c:pt idx="346">
                  <c:v>42721</c:v>
                </c:pt>
                <c:pt idx="347">
                  <c:v>42722</c:v>
                </c:pt>
                <c:pt idx="348">
                  <c:v>42723</c:v>
                </c:pt>
                <c:pt idx="349">
                  <c:v>42724</c:v>
                </c:pt>
                <c:pt idx="350">
                  <c:v>42725</c:v>
                </c:pt>
                <c:pt idx="351">
                  <c:v>42726</c:v>
                </c:pt>
                <c:pt idx="352">
                  <c:v>42727</c:v>
                </c:pt>
                <c:pt idx="353">
                  <c:v>42728</c:v>
                </c:pt>
                <c:pt idx="354">
                  <c:v>42729</c:v>
                </c:pt>
                <c:pt idx="355">
                  <c:v>42730</c:v>
                </c:pt>
                <c:pt idx="356">
                  <c:v>42731</c:v>
                </c:pt>
                <c:pt idx="357">
                  <c:v>42732</c:v>
                </c:pt>
                <c:pt idx="358">
                  <c:v>42733</c:v>
                </c:pt>
                <c:pt idx="359">
                  <c:v>42734</c:v>
                </c:pt>
                <c:pt idx="360">
                  <c:v>42735</c:v>
                </c:pt>
              </c:numCache>
            </c:numRef>
          </c:cat>
          <c:val>
            <c:numRef>
              <c:f>'Задание №2'!$C$2:$C$362</c:f>
              <c:numCache>
                <c:formatCode>General</c:formatCode>
                <c:ptCount val="361"/>
                <c:pt idx="0">
                  <c:v>11</c:v>
                </c:pt>
                <c:pt idx="1">
                  <c:v>11</c:v>
                </c:pt>
                <c:pt idx="2">
                  <c:v>91</c:v>
                </c:pt>
                <c:pt idx="3">
                  <c:v>107</c:v>
                </c:pt>
                <c:pt idx="4">
                  <c:v>115</c:v>
                </c:pt>
                <c:pt idx="5">
                  <c:v>147</c:v>
                </c:pt>
                <c:pt idx="6">
                  <c:v>151</c:v>
                </c:pt>
                <c:pt idx="7">
                  <c:v>165</c:v>
                </c:pt>
                <c:pt idx="8">
                  <c:v>165</c:v>
                </c:pt>
                <c:pt idx="9">
                  <c:v>245</c:v>
                </c:pt>
                <c:pt idx="10">
                  <c:v>254</c:v>
                </c:pt>
                <c:pt idx="11">
                  <c:v>328</c:v>
                </c:pt>
                <c:pt idx="12">
                  <c:v>334</c:v>
                </c:pt>
                <c:pt idx="13">
                  <c:v>372</c:v>
                </c:pt>
                <c:pt idx="14">
                  <c:v>381</c:v>
                </c:pt>
                <c:pt idx="15">
                  <c:v>397</c:v>
                </c:pt>
                <c:pt idx="16">
                  <c:v>406</c:v>
                </c:pt>
                <c:pt idx="17">
                  <c:v>410</c:v>
                </c:pt>
                <c:pt idx="18">
                  <c:v>410</c:v>
                </c:pt>
                <c:pt idx="19">
                  <c:v>410</c:v>
                </c:pt>
                <c:pt idx="20">
                  <c:v>430</c:v>
                </c:pt>
                <c:pt idx="21">
                  <c:v>457</c:v>
                </c:pt>
                <c:pt idx="22">
                  <c:v>461</c:v>
                </c:pt>
                <c:pt idx="23">
                  <c:v>461</c:v>
                </c:pt>
                <c:pt idx="24">
                  <c:v>461</c:v>
                </c:pt>
                <c:pt idx="25">
                  <c:v>497</c:v>
                </c:pt>
                <c:pt idx="26">
                  <c:v>513</c:v>
                </c:pt>
                <c:pt idx="27">
                  <c:v>531</c:v>
                </c:pt>
                <c:pt idx="28">
                  <c:v>596</c:v>
                </c:pt>
                <c:pt idx="29">
                  <c:v>598</c:v>
                </c:pt>
                <c:pt idx="30">
                  <c:v>610</c:v>
                </c:pt>
                <c:pt idx="31">
                  <c:v>630</c:v>
                </c:pt>
                <c:pt idx="32">
                  <c:v>708</c:v>
                </c:pt>
                <c:pt idx="33">
                  <c:v>740</c:v>
                </c:pt>
                <c:pt idx="34">
                  <c:v>817</c:v>
                </c:pt>
                <c:pt idx="35">
                  <c:v>945</c:v>
                </c:pt>
                <c:pt idx="36">
                  <c:v>965</c:v>
                </c:pt>
                <c:pt idx="37">
                  <c:v>965</c:v>
                </c:pt>
                <c:pt idx="38">
                  <c:v>989</c:v>
                </c:pt>
                <c:pt idx="39">
                  <c:v>1079</c:v>
                </c:pt>
                <c:pt idx="40">
                  <c:v>1125</c:v>
                </c:pt>
                <c:pt idx="41">
                  <c:v>1195</c:v>
                </c:pt>
                <c:pt idx="42">
                  <c:v>1215</c:v>
                </c:pt>
                <c:pt idx="43">
                  <c:v>1223</c:v>
                </c:pt>
                <c:pt idx="44">
                  <c:v>1228</c:v>
                </c:pt>
                <c:pt idx="45">
                  <c:v>1245</c:v>
                </c:pt>
                <c:pt idx="46">
                  <c:v>1310</c:v>
                </c:pt>
                <c:pt idx="47">
                  <c:v>1338</c:v>
                </c:pt>
                <c:pt idx="48">
                  <c:v>1407</c:v>
                </c:pt>
                <c:pt idx="49">
                  <c:v>1449</c:v>
                </c:pt>
                <c:pt idx="50">
                  <c:v>1483</c:v>
                </c:pt>
                <c:pt idx="51">
                  <c:v>1551</c:v>
                </c:pt>
                <c:pt idx="52">
                  <c:v>1555</c:v>
                </c:pt>
                <c:pt idx="53">
                  <c:v>1559</c:v>
                </c:pt>
                <c:pt idx="54">
                  <c:v>1682</c:v>
                </c:pt>
                <c:pt idx="55">
                  <c:v>1798</c:v>
                </c:pt>
                <c:pt idx="56">
                  <c:v>1833</c:v>
                </c:pt>
                <c:pt idx="57">
                  <c:v>1859</c:v>
                </c:pt>
                <c:pt idx="58">
                  <c:v>1957</c:v>
                </c:pt>
                <c:pt idx="59">
                  <c:v>1996</c:v>
                </c:pt>
                <c:pt idx="60">
                  <c:v>2002</c:v>
                </c:pt>
                <c:pt idx="61">
                  <c:v>2031</c:v>
                </c:pt>
                <c:pt idx="62">
                  <c:v>2036</c:v>
                </c:pt>
                <c:pt idx="63">
                  <c:v>2051</c:v>
                </c:pt>
                <c:pt idx="64">
                  <c:v>2110</c:v>
                </c:pt>
                <c:pt idx="65">
                  <c:v>2135</c:v>
                </c:pt>
                <c:pt idx="66">
                  <c:v>2173</c:v>
                </c:pt>
                <c:pt idx="67">
                  <c:v>2173</c:v>
                </c:pt>
                <c:pt idx="68">
                  <c:v>2206</c:v>
                </c:pt>
                <c:pt idx="69">
                  <c:v>2244</c:v>
                </c:pt>
                <c:pt idx="70">
                  <c:v>2268</c:v>
                </c:pt>
                <c:pt idx="71">
                  <c:v>2291</c:v>
                </c:pt>
                <c:pt idx="72">
                  <c:v>2316</c:v>
                </c:pt>
                <c:pt idx="73">
                  <c:v>2333</c:v>
                </c:pt>
                <c:pt idx="74">
                  <c:v>2365</c:v>
                </c:pt>
                <c:pt idx="75">
                  <c:v>2413</c:v>
                </c:pt>
                <c:pt idx="76">
                  <c:v>2433</c:v>
                </c:pt>
                <c:pt idx="77">
                  <c:v>2439</c:v>
                </c:pt>
                <c:pt idx="78">
                  <c:v>2455</c:v>
                </c:pt>
                <c:pt idx="79">
                  <c:v>2491</c:v>
                </c:pt>
                <c:pt idx="80">
                  <c:v>2586</c:v>
                </c:pt>
                <c:pt idx="81">
                  <c:v>2591</c:v>
                </c:pt>
                <c:pt idx="82">
                  <c:v>2730</c:v>
                </c:pt>
                <c:pt idx="83">
                  <c:v>2738</c:v>
                </c:pt>
                <c:pt idx="84">
                  <c:v>2809</c:v>
                </c:pt>
                <c:pt idx="85">
                  <c:v>2823</c:v>
                </c:pt>
                <c:pt idx="86">
                  <c:v>3003</c:v>
                </c:pt>
                <c:pt idx="87">
                  <c:v>3025</c:v>
                </c:pt>
                <c:pt idx="88">
                  <c:v>3075</c:v>
                </c:pt>
                <c:pt idx="89">
                  <c:v>3101</c:v>
                </c:pt>
                <c:pt idx="90">
                  <c:v>3128</c:v>
                </c:pt>
                <c:pt idx="91">
                  <c:v>3140</c:v>
                </c:pt>
                <c:pt idx="92">
                  <c:v>3196</c:v>
                </c:pt>
                <c:pt idx="93">
                  <c:v>3283</c:v>
                </c:pt>
                <c:pt idx="94">
                  <c:v>3342</c:v>
                </c:pt>
                <c:pt idx="95">
                  <c:v>3360</c:v>
                </c:pt>
                <c:pt idx="96">
                  <c:v>3416</c:v>
                </c:pt>
                <c:pt idx="97">
                  <c:v>3440</c:v>
                </c:pt>
                <c:pt idx="98">
                  <c:v>3466</c:v>
                </c:pt>
                <c:pt idx="99">
                  <c:v>3509</c:v>
                </c:pt>
                <c:pt idx="100">
                  <c:v>3528</c:v>
                </c:pt>
                <c:pt idx="101">
                  <c:v>3594</c:v>
                </c:pt>
                <c:pt idx="102">
                  <c:v>3620</c:v>
                </c:pt>
                <c:pt idx="103">
                  <c:v>3703</c:v>
                </c:pt>
                <c:pt idx="104">
                  <c:v>3712</c:v>
                </c:pt>
                <c:pt idx="105">
                  <c:v>3743</c:v>
                </c:pt>
                <c:pt idx="106">
                  <c:v>3874</c:v>
                </c:pt>
                <c:pt idx="107">
                  <c:v>3914</c:v>
                </c:pt>
                <c:pt idx="108">
                  <c:v>4003</c:v>
                </c:pt>
                <c:pt idx="109">
                  <c:v>4079</c:v>
                </c:pt>
                <c:pt idx="110">
                  <c:v>4079</c:v>
                </c:pt>
                <c:pt idx="111">
                  <c:v>4160</c:v>
                </c:pt>
                <c:pt idx="112">
                  <c:v>4197</c:v>
                </c:pt>
                <c:pt idx="113">
                  <c:v>4250</c:v>
                </c:pt>
                <c:pt idx="114">
                  <c:v>4311</c:v>
                </c:pt>
                <c:pt idx="115">
                  <c:v>4345</c:v>
                </c:pt>
                <c:pt idx="116">
                  <c:v>4366</c:v>
                </c:pt>
                <c:pt idx="117">
                  <c:v>4468</c:v>
                </c:pt>
                <c:pt idx="118">
                  <c:v>4548</c:v>
                </c:pt>
                <c:pt idx="119">
                  <c:v>4616</c:v>
                </c:pt>
                <c:pt idx="120">
                  <c:v>4657</c:v>
                </c:pt>
                <c:pt idx="121">
                  <c:v>4685</c:v>
                </c:pt>
                <c:pt idx="122">
                  <c:v>4685</c:v>
                </c:pt>
                <c:pt idx="123">
                  <c:v>4685</c:v>
                </c:pt>
                <c:pt idx="124">
                  <c:v>4701</c:v>
                </c:pt>
                <c:pt idx="125">
                  <c:v>4717</c:v>
                </c:pt>
                <c:pt idx="126">
                  <c:v>4755</c:v>
                </c:pt>
                <c:pt idx="127">
                  <c:v>4808</c:v>
                </c:pt>
                <c:pt idx="128">
                  <c:v>4906</c:v>
                </c:pt>
                <c:pt idx="129">
                  <c:v>5018</c:v>
                </c:pt>
                <c:pt idx="130">
                  <c:v>5077</c:v>
                </c:pt>
                <c:pt idx="131">
                  <c:v>5179</c:v>
                </c:pt>
                <c:pt idx="132">
                  <c:v>5207</c:v>
                </c:pt>
                <c:pt idx="133">
                  <c:v>5282</c:v>
                </c:pt>
                <c:pt idx="134">
                  <c:v>5335</c:v>
                </c:pt>
                <c:pt idx="135">
                  <c:v>5381</c:v>
                </c:pt>
                <c:pt idx="136">
                  <c:v>5424</c:v>
                </c:pt>
                <c:pt idx="137">
                  <c:v>5446</c:v>
                </c:pt>
                <c:pt idx="138">
                  <c:v>5478</c:v>
                </c:pt>
                <c:pt idx="139">
                  <c:v>5534</c:v>
                </c:pt>
                <c:pt idx="140">
                  <c:v>5562</c:v>
                </c:pt>
                <c:pt idx="141">
                  <c:v>5574</c:v>
                </c:pt>
                <c:pt idx="142">
                  <c:v>5595</c:v>
                </c:pt>
                <c:pt idx="143">
                  <c:v>5600</c:v>
                </c:pt>
                <c:pt idx="144">
                  <c:v>5605</c:v>
                </c:pt>
                <c:pt idx="145">
                  <c:v>5720</c:v>
                </c:pt>
                <c:pt idx="146">
                  <c:v>5809</c:v>
                </c:pt>
                <c:pt idx="147">
                  <c:v>5879</c:v>
                </c:pt>
                <c:pt idx="148">
                  <c:v>5918</c:v>
                </c:pt>
                <c:pt idx="149">
                  <c:v>5971</c:v>
                </c:pt>
                <c:pt idx="150">
                  <c:v>6053</c:v>
                </c:pt>
                <c:pt idx="151">
                  <c:v>6179</c:v>
                </c:pt>
                <c:pt idx="152">
                  <c:v>6312</c:v>
                </c:pt>
                <c:pt idx="153">
                  <c:v>6404</c:v>
                </c:pt>
                <c:pt idx="154">
                  <c:v>6455</c:v>
                </c:pt>
                <c:pt idx="155">
                  <c:v>6567</c:v>
                </c:pt>
                <c:pt idx="156">
                  <c:v>6587</c:v>
                </c:pt>
                <c:pt idx="157">
                  <c:v>6669</c:v>
                </c:pt>
                <c:pt idx="158">
                  <c:v>6769</c:v>
                </c:pt>
                <c:pt idx="159">
                  <c:v>6797</c:v>
                </c:pt>
                <c:pt idx="160">
                  <c:v>6901</c:v>
                </c:pt>
                <c:pt idx="161">
                  <c:v>6939</c:v>
                </c:pt>
                <c:pt idx="162">
                  <c:v>7029</c:v>
                </c:pt>
                <c:pt idx="163">
                  <c:v>7029</c:v>
                </c:pt>
                <c:pt idx="164">
                  <c:v>7038</c:v>
                </c:pt>
                <c:pt idx="165">
                  <c:v>7070</c:v>
                </c:pt>
                <c:pt idx="166">
                  <c:v>7178</c:v>
                </c:pt>
                <c:pt idx="167">
                  <c:v>7266</c:v>
                </c:pt>
                <c:pt idx="168">
                  <c:v>7290</c:v>
                </c:pt>
                <c:pt idx="169">
                  <c:v>7322</c:v>
                </c:pt>
                <c:pt idx="170">
                  <c:v>7347</c:v>
                </c:pt>
                <c:pt idx="171">
                  <c:v>7363</c:v>
                </c:pt>
                <c:pt idx="172">
                  <c:v>7377</c:v>
                </c:pt>
                <c:pt idx="173">
                  <c:v>7449</c:v>
                </c:pt>
                <c:pt idx="174">
                  <c:v>7496</c:v>
                </c:pt>
                <c:pt idx="175">
                  <c:v>7605</c:v>
                </c:pt>
                <c:pt idx="176">
                  <c:v>7626</c:v>
                </c:pt>
                <c:pt idx="177">
                  <c:v>7809</c:v>
                </c:pt>
                <c:pt idx="178">
                  <c:v>7827</c:v>
                </c:pt>
                <c:pt idx="179">
                  <c:v>7841</c:v>
                </c:pt>
                <c:pt idx="180">
                  <c:v>7901</c:v>
                </c:pt>
                <c:pt idx="181">
                  <c:v>7947</c:v>
                </c:pt>
                <c:pt idx="182">
                  <c:v>8017</c:v>
                </c:pt>
                <c:pt idx="183">
                  <c:v>8095</c:v>
                </c:pt>
                <c:pt idx="184">
                  <c:v>8114</c:v>
                </c:pt>
                <c:pt idx="185">
                  <c:v>8130</c:v>
                </c:pt>
                <c:pt idx="186">
                  <c:v>8206</c:v>
                </c:pt>
                <c:pt idx="187">
                  <c:v>8271</c:v>
                </c:pt>
                <c:pt idx="188">
                  <c:v>8301</c:v>
                </c:pt>
                <c:pt idx="189">
                  <c:v>8336</c:v>
                </c:pt>
                <c:pt idx="190">
                  <c:v>8354</c:v>
                </c:pt>
                <c:pt idx="191">
                  <c:v>8370</c:v>
                </c:pt>
                <c:pt idx="192">
                  <c:v>8390</c:v>
                </c:pt>
                <c:pt idx="193">
                  <c:v>8410</c:v>
                </c:pt>
                <c:pt idx="194">
                  <c:v>8438</c:v>
                </c:pt>
                <c:pt idx="195">
                  <c:v>8480</c:v>
                </c:pt>
                <c:pt idx="196">
                  <c:v>8679</c:v>
                </c:pt>
                <c:pt idx="197">
                  <c:v>8701</c:v>
                </c:pt>
                <c:pt idx="198">
                  <c:v>8721</c:v>
                </c:pt>
                <c:pt idx="199">
                  <c:v>8753</c:v>
                </c:pt>
                <c:pt idx="200">
                  <c:v>8802</c:v>
                </c:pt>
                <c:pt idx="201">
                  <c:v>8858</c:v>
                </c:pt>
                <c:pt idx="202">
                  <c:v>9007</c:v>
                </c:pt>
                <c:pt idx="203">
                  <c:v>9043</c:v>
                </c:pt>
                <c:pt idx="204">
                  <c:v>9091</c:v>
                </c:pt>
                <c:pt idx="205">
                  <c:v>9122</c:v>
                </c:pt>
                <c:pt idx="206">
                  <c:v>9163</c:v>
                </c:pt>
                <c:pt idx="207">
                  <c:v>9200</c:v>
                </c:pt>
                <c:pt idx="208">
                  <c:v>9266</c:v>
                </c:pt>
                <c:pt idx="209">
                  <c:v>9318</c:v>
                </c:pt>
                <c:pt idx="210">
                  <c:v>9324</c:v>
                </c:pt>
                <c:pt idx="211">
                  <c:v>9432</c:v>
                </c:pt>
                <c:pt idx="212">
                  <c:v>9488</c:v>
                </c:pt>
                <c:pt idx="213">
                  <c:v>9569</c:v>
                </c:pt>
                <c:pt idx="214">
                  <c:v>9585</c:v>
                </c:pt>
                <c:pt idx="215">
                  <c:v>9650</c:v>
                </c:pt>
                <c:pt idx="216">
                  <c:v>9756</c:v>
                </c:pt>
                <c:pt idx="217">
                  <c:v>9818</c:v>
                </c:pt>
                <c:pt idx="218">
                  <c:v>9914</c:v>
                </c:pt>
                <c:pt idx="219">
                  <c:v>9928</c:v>
                </c:pt>
                <c:pt idx="220">
                  <c:v>9979</c:v>
                </c:pt>
                <c:pt idx="221">
                  <c:v>10026</c:v>
                </c:pt>
                <c:pt idx="222">
                  <c:v>10100</c:v>
                </c:pt>
                <c:pt idx="223">
                  <c:v>10147</c:v>
                </c:pt>
                <c:pt idx="224">
                  <c:v>10189</c:v>
                </c:pt>
                <c:pt idx="225">
                  <c:v>10239</c:v>
                </c:pt>
                <c:pt idx="226">
                  <c:v>10259</c:v>
                </c:pt>
                <c:pt idx="227">
                  <c:v>10365</c:v>
                </c:pt>
                <c:pt idx="228">
                  <c:v>10411</c:v>
                </c:pt>
                <c:pt idx="229">
                  <c:v>10445</c:v>
                </c:pt>
                <c:pt idx="230">
                  <c:v>10477</c:v>
                </c:pt>
                <c:pt idx="231">
                  <c:v>10571</c:v>
                </c:pt>
                <c:pt idx="232">
                  <c:v>10598</c:v>
                </c:pt>
                <c:pt idx="233">
                  <c:v>10645</c:v>
                </c:pt>
                <c:pt idx="234">
                  <c:v>10645</c:v>
                </c:pt>
                <c:pt idx="235">
                  <c:v>10681</c:v>
                </c:pt>
                <c:pt idx="236">
                  <c:v>10729</c:v>
                </c:pt>
                <c:pt idx="237">
                  <c:v>10809</c:v>
                </c:pt>
                <c:pt idx="238">
                  <c:v>10979</c:v>
                </c:pt>
                <c:pt idx="239">
                  <c:v>11148</c:v>
                </c:pt>
                <c:pt idx="240">
                  <c:v>11202</c:v>
                </c:pt>
                <c:pt idx="241">
                  <c:v>11224</c:v>
                </c:pt>
                <c:pt idx="242">
                  <c:v>11266</c:v>
                </c:pt>
                <c:pt idx="243">
                  <c:v>11290</c:v>
                </c:pt>
                <c:pt idx="244">
                  <c:v>11304</c:v>
                </c:pt>
                <c:pt idx="245">
                  <c:v>11410</c:v>
                </c:pt>
                <c:pt idx="246">
                  <c:v>11498</c:v>
                </c:pt>
                <c:pt idx="247">
                  <c:v>11607</c:v>
                </c:pt>
                <c:pt idx="248">
                  <c:v>11687</c:v>
                </c:pt>
                <c:pt idx="249">
                  <c:v>11721</c:v>
                </c:pt>
                <c:pt idx="250">
                  <c:v>11782</c:v>
                </c:pt>
                <c:pt idx="251">
                  <c:v>11911</c:v>
                </c:pt>
                <c:pt idx="252">
                  <c:v>11976</c:v>
                </c:pt>
                <c:pt idx="253">
                  <c:v>12056</c:v>
                </c:pt>
                <c:pt idx="254">
                  <c:v>12130</c:v>
                </c:pt>
                <c:pt idx="255">
                  <c:v>12192</c:v>
                </c:pt>
                <c:pt idx="256">
                  <c:v>12247</c:v>
                </c:pt>
                <c:pt idx="257">
                  <c:v>12297</c:v>
                </c:pt>
                <c:pt idx="258">
                  <c:v>12401</c:v>
                </c:pt>
                <c:pt idx="259">
                  <c:v>12477</c:v>
                </c:pt>
                <c:pt idx="260">
                  <c:v>12582</c:v>
                </c:pt>
                <c:pt idx="261">
                  <c:v>12680</c:v>
                </c:pt>
                <c:pt idx="262">
                  <c:v>12751</c:v>
                </c:pt>
                <c:pt idx="263">
                  <c:v>12822</c:v>
                </c:pt>
                <c:pt idx="264">
                  <c:v>12909</c:v>
                </c:pt>
                <c:pt idx="265">
                  <c:v>12970</c:v>
                </c:pt>
                <c:pt idx="266">
                  <c:v>13033</c:v>
                </c:pt>
                <c:pt idx="267">
                  <c:v>13252</c:v>
                </c:pt>
                <c:pt idx="268">
                  <c:v>13378</c:v>
                </c:pt>
                <c:pt idx="269">
                  <c:v>13392</c:v>
                </c:pt>
                <c:pt idx="270">
                  <c:v>13430</c:v>
                </c:pt>
                <c:pt idx="271">
                  <c:v>13591</c:v>
                </c:pt>
                <c:pt idx="272">
                  <c:v>13707</c:v>
                </c:pt>
                <c:pt idx="273">
                  <c:v>13800</c:v>
                </c:pt>
                <c:pt idx="274">
                  <c:v>13955</c:v>
                </c:pt>
                <c:pt idx="275">
                  <c:v>14026</c:v>
                </c:pt>
                <c:pt idx="276">
                  <c:v>14147</c:v>
                </c:pt>
                <c:pt idx="277">
                  <c:v>14176</c:v>
                </c:pt>
                <c:pt idx="278">
                  <c:v>14291</c:v>
                </c:pt>
                <c:pt idx="279">
                  <c:v>14311</c:v>
                </c:pt>
                <c:pt idx="280">
                  <c:v>14419</c:v>
                </c:pt>
                <c:pt idx="281">
                  <c:v>14514</c:v>
                </c:pt>
                <c:pt idx="282">
                  <c:v>14551</c:v>
                </c:pt>
                <c:pt idx="283">
                  <c:v>14593</c:v>
                </c:pt>
                <c:pt idx="284">
                  <c:v>14709</c:v>
                </c:pt>
                <c:pt idx="285">
                  <c:v>14796</c:v>
                </c:pt>
                <c:pt idx="286">
                  <c:v>14871</c:v>
                </c:pt>
                <c:pt idx="287">
                  <c:v>14962</c:v>
                </c:pt>
                <c:pt idx="288">
                  <c:v>15109</c:v>
                </c:pt>
                <c:pt idx="289">
                  <c:v>15246</c:v>
                </c:pt>
                <c:pt idx="290">
                  <c:v>15267</c:v>
                </c:pt>
                <c:pt idx="291">
                  <c:v>15355</c:v>
                </c:pt>
                <c:pt idx="292">
                  <c:v>15474</c:v>
                </c:pt>
                <c:pt idx="293">
                  <c:v>15569</c:v>
                </c:pt>
                <c:pt idx="294">
                  <c:v>15796</c:v>
                </c:pt>
                <c:pt idx="295">
                  <c:v>15868</c:v>
                </c:pt>
                <c:pt idx="296">
                  <c:v>15970</c:v>
                </c:pt>
                <c:pt idx="297">
                  <c:v>16069</c:v>
                </c:pt>
                <c:pt idx="298">
                  <c:v>16101</c:v>
                </c:pt>
                <c:pt idx="299">
                  <c:v>16239</c:v>
                </c:pt>
                <c:pt idx="300">
                  <c:v>16499</c:v>
                </c:pt>
                <c:pt idx="301">
                  <c:v>16612</c:v>
                </c:pt>
                <c:pt idx="302">
                  <c:v>16697</c:v>
                </c:pt>
                <c:pt idx="303">
                  <c:v>16724</c:v>
                </c:pt>
                <c:pt idx="304">
                  <c:v>16794</c:v>
                </c:pt>
                <c:pt idx="305">
                  <c:v>16878</c:v>
                </c:pt>
                <c:pt idx="306">
                  <c:v>16970</c:v>
                </c:pt>
                <c:pt idx="307">
                  <c:v>17026</c:v>
                </c:pt>
                <c:pt idx="308">
                  <c:v>17267</c:v>
                </c:pt>
                <c:pt idx="309">
                  <c:v>17387</c:v>
                </c:pt>
                <c:pt idx="310">
                  <c:v>17499</c:v>
                </c:pt>
                <c:pt idx="311">
                  <c:v>17550</c:v>
                </c:pt>
                <c:pt idx="312">
                  <c:v>17634</c:v>
                </c:pt>
                <c:pt idx="313">
                  <c:v>17778</c:v>
                </c:pt>
                <c:pt idx="314">
                  <c:v>17879</c:v>
                </c:pt>
                <c:pt idx="315">
                  <c:v>18002</c:v>
                </c:pt>
                <c:pt idx="316">
                  <c:v>18045</c:v>
                </c:pt>
                <c:pt idx="317">
                  <c:v>18108</c:v>
                </c:pt>
                <c:pt idx="318">
                  <c:v>18155</c:v>
                </c:pt>
                <c:pt idx="319">
                  <c:v>18235</c:v>
                </c:pt>
                <c:pt idx="320">
                  <c:v>18404</c:v>
                </c:pt>
                <c:pt idx="321">
                  <c:v>18420</c:v>
                </c:pt>
                <c:pt idx="322">
                  <c:v>18439</c:v>
                </c:pt>
                <c:pt idx="323">
                  <c:v>18542</c:v>
                </c:pt>
                <c:pt idx="324">
                  <c:v>18631</c:v>
                </c:pt>
                <c:pt idx="325">
                  <c:v>18778</c:v>
                </c:pt>
                <c:pt idx="326">
                  <c:v>18827</c:v>
                </c:pt>
                <c:pt idx="327">
                  <c:v>18946</c:v>
                </c:pt>
                <c:pt idx="328">
                  <c:v>19048</c:v>
                </c:pt>
                <c:pt idx="329">
                  <c:v>19171</c:v>
                </c:pt>
                <c:pt idx="330">
                  <c:v>19204</c:v>
                </c:pt>
                <c:pt idx="331">
                  <c:v>19275</c:v>
                </c:pt>
                <c:pt idx="332">
                  <c:v>19319</c:v>
                </c:pt>
                <c:pt idx="333">
                  <c:v>19342</c:v>
                </c:pt>
                <c:pt idx="334">
                  <c:v>19416</c:v>
                </c:pt>
                <c:pt idx="335">
                  <c:v>19494</c:v>
                </c:pt>
                <c:pt idx="336">
                  <c:v>19552</c:v>
                </c:pt>
                <c:pt idx="337">
                  <c:v>19694</c:v>
                </c:pt>
                <c:pt idx="338">
                  <c:v>19764</c:v>
                </c:pt>
                <c:pt idx="339">
                  <c:v>19791</c:v>
                </c:pt>
                <c:pt idx="340">
                  <c:v>19890</c:v>
                </c:pt>
                <c:pt idx="341">
                  <c:v>20020</c:v>
                </c:pt>
                <c:pt idx="342">
                  <c:v>20067</c:v>
                </c:pt>
                <c:pt idx="343">
                  <c:v>20116</c:v>
                </c:pt>
                <c:pt idx="344">
                  <c:v>20336</c:v>
                </c:pt>
                <c:pt idx="345">
                  <c:v>20406</c:v>
                </c:pt>
                <c:pt idx="346">
                  <c:v>20458</c:v>
                </c:pt>
                <c:pt idx="347">
                  <c:v>20487</c:v>
                </c:pt>
                <c:pt idx="348">
                  <c:v>20564</c:v>
                </c:pt>
                <c:pt idx="349">
                  <c:v>20615</c:v>
                </c:pt>
                <c:pt idx="350">
                  <c:v>20710</c:v>
                </c:pt>
                <c:pt idx="351">
                  <c:v>20741</c:v>
                </c:pt>
                <c:pt idx="352">
                  <c:v>20829</c:v>
                </c:pt>
                <c:pt idx="353">
                  <c:v>20908</c:v>
                </c:pt>
                <c:pt idx="354">
                  <c:v>21008</c:v>
                </c:pt>
                <c:pt idx="355">
                  <c:v>21164</c:v>
                </c:pt>
                <c:pt idx="356">
                  <c:v>21357</c:v>
                </c:pt>
                <c:pt idx="357">
                  <c:v>21518</c:v>
                </c:pt>
                <c:pt idx="358">
                  <c:v>21593</c:v>
                </c:pt>
                <c:pt idx="359">
                  <c:v>21650</c:v>
                </c:pt>
                <c:pt idx="360">
                  <c:v>21798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D65-4AA1-A182-20C87F61A414}"/>
            </c:ext>
          </c:extLst>
        </c:ser>
        <c:ser>
          <c:idx val="1"/>
          <c:order val="1"/>
          <c:tx>
            <c:strRef>
              <c:f>'Задание №2'!$E$1</c:f>
              <c:strCache>
                <c:ptCount val="1"/>
                <c:pt idx="0">
                  <c:v>Суммароное количество использованных уроков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numRef>
              <c:f>'Задание №2'!$A$2:$A$362</c:f>
              <c:numCache>
                <c:formatCode>m/d/yyyy</c:formatCode>
                <c:ptCount val="361"/>
                <c:pt idx="0">
                  <c:v>42375</c:v>
                </c:pt>
                <c:pt idx="1">
                  <c:v>42376</c:v>
                </c:pt>
                <c:pt idx="2">
                  <c:v>42377</c:v>
                </c:pt>
                <c:pt idx="3">
                  <c:v>42378</c:v>
                </c:pt>
                <c:pt idx="4">
                  <c:v>42379</c:v>
                </c:pt>
                <c:pt idx="5">
                  <c:v>42380</c:v>
                </c:pt>
                <c:pt idx="6">
                  <c:v>42381</c:v>
                </c:pt>
                <c:pt idx="7">
                  <c:v>42382</c:v>
                </c:pt>
                <c:pt idx="8">
                  <c:v>42383</c:v>
                </c:pt>
                <c:pt idx="9">
                  <c:v>42384</c:v>
                </c:pt>
                <c:pt idx="10">
                  <c:v>42385</c:v>
                </c:pt>
                <c:pt idx="11">
                  <c:v>42386</c:v>
                </c:pt>
                <c:pt idx="12">
                  <c:v>42387</c:v>
                </c:pt>
                <c:pt idx="13">
                  <c:v>42388</c:v>
                </c:pt>
                <c:pt idx="14">
                  <c:v>42389</c:v>
                </c:pt>
                <c:pt idx="15">
                  <c:v>42390</c:v>
                </c:pt>
                <c:pt idx="16">
                  <c:v>42391</c:v>
                </c:pt>
                <c:pt idx="17">
                  <c:v>42392</c:v>
                </c:pt>
                <c:pt idx="18">
                  <c:v>42393</c:v>
                </c:pt>
                <c:pt idx="19">
                  <c:v>42394</c:v>
                </c:pt>
                <c:pt idx="20">
                  <c:v>42395</c:v>
                </c:pt>
                <c:pt idx="21">
                  <c:v>42396</c:v>
                </c:pt>
                <c:pt idx="22">
                  <c:v>42397</c:v>
                </c:pt>
                <c:pt idx="23">
                  <c:v>42398</c:v>
                </c:pt>
                <c:pt idx="24">
                  <c:v>42399</c:v>
                </c:pt>
                <c:pt idx="25">
                  <c:v>42400</c:v>
                </c:pt>
                <c:pt idx="26">
                  <c:v>42401</c:v>
                </c:pt>
                <c:pt idx="27">
                  <c:v>42402</c:v>
                </c:pt>
                <c:pt idx="28">
                  <c:v>42403</c:v>
                </c:pt>
                <c:pt idx="29">
                  <c:v>42404</c:v>
                </c:pt>
                <c:pt idx="30">
                  <c:v>42405</c:v>
                </c:pt>
                <c:pt idx="31">
                  <c:v>42406</c:v>
                </c:pt>
                <c:pt idx="32">
                  <c:v>42407</c:v>
                </c:pt>
                <c:pt idx="33">
                  <c:v>42408</c:v>
                </c:pt>
                <c:pt idx="34">
                  <c:v>42409</c:v>
                </c:pt>
                <c:pt idx="35">
                  <c:v>42410</c:v>
                </c:pt>
                <c:pt idx="36">
                  <c:v>42411</c:v>
                </c:pt>
                <c:pt idx="37">
                  <c:v>42412</c:v>
                </c:pt>
                <c:pt idx="38">
                  <c:v>42413</c:v>
                </c:pt>
                <c:pt idx="39">
                  <c:v>42414</c:v>
                </c:pt>
                <c:pt idx="40">
                  <c:v>42415</c:v>
                </c:pt>
                <c:pt idx="41">
                  <c:v>42416</c:v>
                </c:pt>
                <c:pt idx="42">
                  <c:v>42417</c:v>
                </c:pt>
                <c:pt idx="43">
                  <c:v>42418</c:v>
                </c:pt>
                <c:pt idx="44">
                  <c:v>42419</c:v>
                </c:pt>
                <c:pt idx="45">
                  <c:v>42420</c:v>
                </c:pt>
                <c:pt idx="46">
                  <c:v>42421</c:v>
                </c:pt>
                <c:pt idx="47">
                  <c:v>42422</c:v>
                </c:pt>
                <c:pt idx="48">
                  <c:v>42423</c:v>
                </c:pt>
                <c:pt idx="49">
                  <c:v>42424</c:v>
                </c:pt>
                <c:pt idx="50">
                  <c:v>42425</c:v>
                </c:pt>
                <c:pt idx="51">
                  <c:v>42426</c:v>
                </c:pt>
                <c:pt idx="52">
                  <c:v>42427</c:v>
                </c:pt>
                <c:pt idx="53">
                  <c:v>42428</c:v>
                </c:pt>
                <c:pt idx="54">
                  <c:v>42429</c:v>
                </c:pt>
                <c:pt idx="55">
                  <c:v>42430</c:v>
                </c:pt>
                <c:pt idx="56">
                  <c:v>42431</c:v>
                </c:pt>
                <c:pt idx="57">
                  <c:v>42432</c:v>
                </c:pt>
                <c:pt idx="58">
                  <c:v>42433</c:v>
                </c:pt>
                <c:pt idx="59">
                  <c:v>42434</c:v>
                </c:pt>
                <c:pt idx="60">
                  <c:v>42435</c:v>
                </c:pt>
                <c:pt idx="61">
                  <c:v>42436</c:v>
                </c:pt>
                <c:pt idx="62">
                  <c:v>42437</c:v>
                </c:pt>
                <c:pt idx="63">
                  <c:v>42438</c:v>
                </c:pt>
                <c:pt idx="64">
                  <c:v>42439</c:v>
                </c:pt>
                <c:pt idx="65">
                  <c:v>42440</c:v>
                </c:pt>
                <c:pt idx="66">
                  <c:v>42441</c:v>
                </c:pt>
                <c:pt idx="67">
                  <c:v>42442</c:v>
                </c:pt>
                <c:pt idx="68">
                  <c:v>42443</c:v>
                </c:pt>
                <c:pt idx="69">
                  <c:v>42444</c:v>
                </c:pt>
                <c:pt idx="70">
                  <c:v>42445</c:v>
                </c:pt>
                <c:pt idx="71">
                  <c:v>42446</c:v>
                </c:pt>
                <c:pt idx="72">
                  <c:v>42447</c:v>
                </c:pt>
                <c:pt idx="73">
                  <c:v>42448</c:v>
                </c:pt>
                <c:pt idx="74">
                  <c:v>42449</c:v>
                </c:pt>
                <c:pt idx="75">
                  <c:v>42450</c:v>
                </c:pt>
                <c:pt idx="76">
                  <c:v>42451</c:v>
                </c:pt>
                <c:pt idx="77">
                  <c:v>42452</c:v>
                </c:pt>
                <c:pt idx="78">
                  <c:v>42453</c:v>
                </c:pt>
                <c:pt idx="79">
                  <c:v>42454</c:v>
                </c:pt>
                <c:pt idx="80">
                  <c:v>42455</c:v>
                </c:pt>
                <c:pt idx="81">
                  <c:v>42456</c:v>
                </c:pt>
                <c:pt idx="82">
                  <c:v>42457</c:v>
                </c:pt>
                <c:pt idx="83">
                  <c:v>42458</c:v>
                </c:pt>
                <c:pt idx="84">
                  <c:v>42459</c:v>
                </c:pt>
                <c:pt idx="85">
                  <c:v>42460</c:v>
                </c:pt>
                <c:pt idx="86">
                  <c:v>42461</c:v>
                </c:pt>
                <c:pt idx="87">
                  <c:v>42462</c:v>
                </c:pt>
                <c:pt idx="88">
                  <c:v>42463</c:v>
                </c:pt>
                <c:pt idx="89">
                  <c:v>42464</c:v>
                </c:pt>
                <c:pt idx="90">
                  <c:v>42465</c:v>
                </c:pt>
                <c:pt idx="91">
                  <c:v>42466</c:v>
                </c:pt>
                <c:pt idx="92">
                  <c:v>42467</c:v>
                </c:pt>
                <c:pt idx="93">
                  <c:v>42468</c:v>
                </c:pt>
                <c:pt idx="94">
                  <c:v>42469</c:v>
                </c:pt>
                <c:pt idx="95">
                  <c:v>42470</c:v>
                </c:pt>
                <c:pt idx="96">
                  <c:v>42471</c:v>
                </c:pt>
                <c:pt idx="97">
                  <c:v>42472</c:v>
                </c:pt>
                <c:pt idx="98">
                  <c:v>42473</c:v>
                </c:pt>
                <c:pt idx="99">
                  <c:v>42474</c:v>
                </c:pt>
                <c:pt idx="100">
                  <c:v>42475</c:v>
                </c:pt>
                <c:pt idx="101">
                  <c:v>42476</c:v>
                </c:pt>
                <c:pt idx="102">
                  <c:v>42477</c:v>
                </c:pt>
                <c:pt idx="103">
                  <c:v>42478</c:v>
                </c:pt>
                <c:pt idx="104">
                  <c:v>42479</c:v>
                </c:pt>
                <c:pt idx="105">
                  <c:v>42480</c:v>
                </c:pt>
                <c:pt idx="106">
                  <c:v>42481</c:v>
                </c:pt>
                <c:pt idx="107">
                  <c:v>42482</c:v>
                </c:pt>
                <c:pt idx="108">
                  <c:v>42483</c:v>
                </c:pt>
                <c:pt idx="109">
                  <c:v>42484</c:v>
                </c:pt>
                <c:pt idx="110">
                  <c:v>42485</c:v>
                </c:pt>
                <c:pt idx="111">
                  <c:v>42486</c:v>
                </c:pt>
                <c:pt idx="112">
                  <c:v>42487</c:v>
                </c:pt>
                <c:pt idx="113">
                  <c:v>42488</c:v>
                </c:pt>
                <c:pt idx="114">
                  <c:v>42489</c:v>
                </c:pt>
                <c:pt idx="115">
                  <c:v>42490</c:v>
                </c:pt>
                <c:pt idx="116">
                  <c:v>42491</c:v>
                </c:pt>
                <c:pt idx="117">
                  <c:v>42492</c:v>
                </c:pt>
                <c:pt idx="118">
                  <c:v>42493</c:v>
                </c:pt>
                <c:pt idx="119">
                  <c:v>42494</c:v>
                </c:pt>
                <c:pt idx="120">
                  <c:v>42495</c:v>
                </c:pt>
                <c:pt idx="121">
                  <c:v>42496</c:v>
                </c:pt>
                <c:pt idx="122">
                  <c:v>42497</c:v>
                </c:pt>
                <c:pt idx="123">
                  <c:v>42498</c:v>
                </c:pt>
                <c:pt idx="124">
                  <c:v>42499</c:v>
                </c:pt>
                <c:pt idx="125">
                  <c:v>42500</c:v>
                </c:pt>
                <c:pt idx="126">
                  <c:v>42501</c:v>
                </c:pt>
                <c:pt idx="127">
                  <c:v>42502</c:v>
                </c:pt>
                <c:pt idx="128">
                  <c:v>42503</c:v>
                </c:pt>
                <c:pt idx="129">
                  <c:v>42504</c:v>
                </c:pt>
                <c:pt idx="130">
                  <c:v>42505</c:v>
                </c:pt>
                <c:pt idx="131">
                  <c:v>42506</c:v>
                </c:pt>
                <c:pt idx="132">
                  <c:v>42507</c:v>
                </c:pt>
                <c:pt idx="133">
                  <c:v>42508</c:v>
                </c:pt>
                <c:pt idx="134">
                  <c:v>42509</c:v>
                </c:pt>
                <c:pt idx="135">
                  <c:v>42510</c:v>
                </c:pt>
                <c:pt idx="136">
                  <c:v>42511</c:v>
                </c:pt>
                <c:pt idx="137">
                  <c:v>42512</c:v>
                </c:pt>
                <c:pt idx="138">
                  <c:v>42513</c:v>
                </c:pt>
                <c:pt idx="139">
                  <c:v>42514</c:v>
                </c:pt>
                <c:pt idx="140">
                  <c:v>42515</c:v>
                </c:pt>
                <c:pt idx="141">
                  <c:v>42516</c:v>
                </c:pt>
                <c:pt idx="142">
                  <c:v>42517</c:v>
                </c:pt>
                <c:pt idx="143">
                  <c:v>42518</c:v>
                </c:pt>
                <c:pt idx="144">
                  <c:v>42519</c:v>
                </c:pt>
                <c:pt idx="145">
                  <c:v>42520</c:v>
                </c:pt>
                <c:pt idx="146">
                  <c:v>42521</c:v>
                </c:pt>
                <c:pt idx="147">
                  <c:v>42522</c:v>
                </c:pt>
                <c:pt idx="148">
                  <c:v>42523</c:v>
                </c:pt>
                <c:pt idx="149">
                  <c:v>42524</c:v>
                </c:pt>
                <c:pt idx="150">
                  <c:v>42525</c:v>
                </c:pt>
                <c:pt idx="151">
                  <c:v>42526</c:v>
                </c:pt>
                <c:pt idx="152">
                  <c:v>42527</c:v>
                </c:pt>
                <c:pt idx="153">
                  <c:v>42528</c:v>
                </c:pt>
                <c:pt idx="154">
                  <c:v>42529</c:v>
                </c:pt>
                <c:pt idx="155">
                  <c:v>42530</c:v>
                </c:pt>
                <c:pt idx="156">
                  <c:v>42531</c:v>
                </c:pt>
                <c:pt idx="157">
                  <c:v>42532</c:v>
                </c:pt>
                <c:pt idx="158">
                  <c:v>42533</c:v>
                </c:pt>
                <c:pt idx="159">
                  <c:v>42534</c:v>
                </c:pt>
                <c:pt idx="160">
                  <c:v>42535</c:v>
                </c:pt>
                <c:pt idx="161">
                  <c:v>42536</c:v>
                </c:pt>
                <c:pt idx="162">
                  <c:v>42537</c:v>
                </c:pt>
                <c:pt idx="163">
                  <c:v>42538</c:v>
                </c:pt>
                <c:pt idx="164">
                  <c:v>42539</c:v>
                </c:pt>
                <c:pt idx="165">
                  <c:v>42540</c:v>
                </c:pt>
                <c:pt idx="166">
                  <c:v>42541</c:v>
                </c:pt>
                <c:pt idx="167">
                  <c:v>42542</c:v>
                </c:pt>
                <c:pt idx="168">
                  <c:v>42543</c:v>
                </c:pt>
                <c:pt idx="169">
                  <c:v>42544</c:v>
                </c:pt>
                <c:pt idx="170">
                  <c:v>42545</c:v>
                </c:pt>
                <c:pt idx="171">
                  <c:v>42546</c:v>
                </c:pt>
                <c:pt idx="172">
                  <c:v>42547</c:v>
                </c:pt>
                <c:pt idx="173">
                  <c:v>42548</c:v>
                </c:pt>
                <c:pt idx="174">
                  <c:v>42549</c:v>
                </c:pt>
                <c:pt idx="175">
                  <c:v>42550</c:v>
                </c:pt>
                <c:pt idx="176">
                  <c:v>42551</c:v>
                </c:pt>
                <c:pt idx="177">
                  <c:v>42552</c:v>
                </c:pt>
                <c:pt idx="178">
                  <c:v>42553</c:v>
                </c:pt>
                <c:pt idx="179">
                  <c:v>42554</c:v>
                </c:pt>
                <c:pt idx="180">
                  <c:v>42555</c:v>
                </c:pt>
                <c:pt idx="181">
                  <c:v>42556</c:v>
                </c:pt>
                <c:pt idx="182">
                  <c:v>42557</c:v>
                </c:pt>
                <c:pt idx="183">
                  <c:v>42558</c:v>
                </c:pt>
                <c:pt idx="184">
                  <c:v>42559</c:v>
                </c:pt>
                <c:pt idx="185">
                  <c:v>42560</c:v>
                </c:pt>
                <c:pt idx="186">
                  <c:v>42561</c:v>
                </c:pt>
                <c:pt idx="187">
                  <c:v>42562</c:v>
                </c:pt>
                <c:pt idx="188">
                  <c:v>42563</c:v>
                </c:pt>
                <c:pt idx="189">
                  <c:v>42564</c:v>
                </c:pt>
                <c:pt idx="190">
                  <c:v>42565</c:v>
                </c:pt>
                <c:pt idx="191">
                  <c:v>42566</c:v>
                </c:pt>
                <c:pt idx="192">
                  <c:v>42567</c:v>
                </c:pt>
                <c:pt idx="193">
                  <c:v>42568</c:v>
                </c:pt>
                <c:pt idx="194">
                  <c:v>42569</c:v>
                </c:pt>
                <c:pt idx="195">
                  <c:v>42570</c:v>
                </c:pt>
                <c:pt idx="196">
                  <c:v>42571</c:v>
                </c:pt>
                <c:pt idx="197">
                  <c:v>42572</c:v>
                </c:pt>
                <c:pt idx="198">
                  <c:v>42573</c:v>
                </c:pt>
                <c:pt idx="199">
                  <c:v>42574</c:v>
                </c:pt>
                <c:pt idx="200">
                  <c:v>42575</c:v>
                </c:pt>
                <c:pt idx="201">
                  <c:v>42576</c:v>
                </c:pt>
                <c:pt idx="202">
                  <c:v>42577</c:v>
                </c:pt>
                <c:pt idx="203">
                  <c:v>42578</c:v>
                </c:pt>
                <c:pt idx="204">
                  <c:v>42579</c:v>
                </c:pt>
                <c:pt idx="205">
                  <c:v>42580</c:v>
                </c:pt>
                <c:pt idx="206">
                  <c:v>42581</c:v>
                </c:pt>
                <c:pt idx="207">
                  <c:v>42582</c:v>
                </c:pt>
                <c:pt idx="208">
                  <c:v>42583</c:v>
                </c:pt>
                <c:pt idx="209">
                  <c:v>42584</c:v>
                </c:pt>
                <c:pt idx="210">
                  <c:v>42585</c:v>
                </c:pt>
                <c:pt idx="211">
                  <c:v>42586</c:v>
                </c:pt>
                <c:pt idx="212">
                  <c:v>42587</c:v>
                </c:pt>
                <c:pt idx="213">
                  <c:v>42588</c:v>
                </c:pt>
                <c:pt idx="214">
                  <c:v>42589</c:v>
                </c:pt>
                <c:pt idx="215">
                  <c:v>42590</c:v>
                </c:pt>
                <c:pt idx="216">
                  <c:v>42591</c:v>
                </c:pt>
                <c:pt idx="217">
                  <c:v>42592</c:v>
                </c:pt>
                <c:pt idx="218">
                  <c:v>42593</c:v>
                </c:pt>
                <c:pt idx="219">
                  <c:v>42594</c:v>
                </c:pt>
                <c:pt idx="220">
                  <c:v>42595</c:v>
                </c:pt>
                <c:pt idx="221">
                  <c:v>42596</c:v>
                </c:pt>
                <c:pt idx="222">
                  <c:v>42597</c:v>
                </c:pt>
                <c:pt idx="223">
                  <c:v>42598</c:v>
                </c:pt>
                <c:pt idx="224">
                  <c:v>42599</c:v>
                </c:pt>
                <c:pt idx="225">
                  <c:v>42600</c:v>
                </c:pt>
                <c:pt idx="226">
                  <c:v>42601</c:v>
                </c:pt>
                <c:pt idx="227">
                  <c:v>42602</c:v>
                </c:pt>
                <c:pt idx="228">
                  <c:v>42603</c:v>
                </c:pt>
                <c:pt idx="229">
                  <c:v>42604</c:v>
                </c:pt>
                <c:pt idx="230">
                  <c:v>42605</c:v>
                </c:pt>
                <c:pt idx="231">
                  <c:v>42606</c:v>
                </c:pt>
                <c:pt idx="232">
                  <c:v>42607</c:v>
                </c:pt>
                <c:pt idx="233">
                  <c:v>42608</c:v>
                </c:pt>
                <c:pt idx="234">
                  <c:v>42609</c:v>
                </c:pt>
                <c:pt idx="235">
                  <c:v>42610</c:v>
                </c:pt>
                <c:pt idx="236">
                  <c:v>42611</c:v>
                </c:pt>
                <c:pt idx="237">
                  <c:v>42612</c:v>
                </c:pt>
                <c:pt idx="238">
                  <c:v>42613</c:v>
                </c:pt>
                <c:pt idx="239">
                  <c:v>42614</c:v>
                </c:pt>
                <c:pt idx="240">
                  <c:v>42615</c:v>
                </c:pt>
                <c:pt idx="241">
                  <c:v>42616</c:v>
                </c:pt>
                <c:pt idx="242">
                  <c:v>42617</c:v>
                </c:pt>
                <c:pt idx="243">
                  <c:v>42618</c:v>
                </c:pt>
                <c:pt idx="244">
                  <c:v>42619</c:v>
                </c:pt>
                <c:pt idx="245">
                  <c:v>42620</c:v>
                </c:pt>
                <c:pt idx="246">
                  <c:v>42621</c:v>
                </c:pt>
                <c:pt idx="247">
                  <c:v>42622</c:v>
                </c:pt>
                <c:pt idx="248">
                  <c:v>42623</c:v>
                </c:pt>
                <c:pt idx="249">
                  <c:v>42624</c:v>
                </c:pt>
                <c:pt idx="250">
                  <c:v>42625</c:v>
                </c:pt>
                <c:pt idx="251">
                  <c:v>42626</c:v>
                </c:pt>
                <c:pt idx="252">
                  <c:v>42627</c:v>
                </c:pt>
                <c:pt idx="253">
                  <c:v>42628</c:v>
                </c:pt>
                <c:pt idx="254">
                  <c:v>42629</c:v>
                </c:pt>
                <c:pt idx="255">
                  <c:v>42630</c:v>
                </c:pt>
                <c:pt idx="256">
                  <c:v>42631</c:v>
                </c:pt>
                <c:pt idx="257">
                  <c:v>42632</c:v>
                </c:pt>
                <c:pt idx="258">
                  <c:v>42633</c:v>
                </c:pt>
                <c:pt idx="259">
                  <c:v>42634</c:v>
                </c:pt>
                <c:pt idx="260">
                  <c:v>42635</c:v>
                </c:pt>
                <c:pt idx="261">
                  <c:v>42636</c:v>
                </c:pt>
                <c:pt idx="262">
                  <c:v>42637</c:v>
                </c:pt>
                <c:pt idx="263">
                  <c:v>42638</c:v>
                </c:pt>
                <c:pt idx="264">
                  <c:v>42639</c:v>
                </c:pt>
                <c:pt idx="265">
                  <c:v>42640</c:v>
                </c:pt>
                <c:pt idx="266">
                  <c:v>42641</c:v>
                </c:pt>
                <c:pt idx="267">
                  <c:v>42642</c:v>
                </c:pt>
                <c:pt idx="268">
                  <c:v>42643</c:v>
                </c:pt>
                <c:pt idx="269">
                  <c:v>42644</c:v>
                </c:pt>
                <c:pt idx="270">
                  <c:v>42645</c:v>
                </c:pt>
                <c:pt idx="271">
                  <c:v>42646</c:v>
                </c:pt>
                <c:pt idx="272">
                  <c:v>42647</c:v>
                </c:pt>
                <c:pt idx="273">
                  <c:v>42648</c:v>
                </c:pt>
                <c:pt idx="274">
                  <c:v>42649</c:v>
                </c:pt>
                <c:pt idx="275">
                  <c:v>42650</c:v>
                </c:pt>
                <c:pt idx="276">
                  <c:v>42651</c:v>
                </c:pt>
                <c:pt idx="277">
                  <c:v>42652</c:v>
                </c:pt>
                <c:pt idx="278">
                  <c:v>42653</c:v>
                </c:pt>
                <c:pt idx="279">
                  <c:v>42654</c:v>
                </c:pt>
                <c:pt idx="280">
                  <c:v>42655</c:v>
                </c:pt>
                <c:pt idx="281">
                  <c:v>42656</c:v>
                </c:pt>
                <c:pt idx="282">
                  <c:v>42657</c:v>
                </c:pt>
                <c:pt idx="283">
                  <c:v>42658</c:v>
                </c:pt>
                <c:pt idx="284">
                  <c:v>42659</c:v>
                </c:pt>
                <c:pt idx="285">
                  <c:v>42660</c:v>
                </c:pt>
                <c:pt idx="286">
                  <c:v>42661</c:v>
                </c:pt>
                <c:pt idx="287">
                  <c:v>42662</c:v>
                </c:pt>
                <c:pt idx="288">
                  <c:v>42663</c:v>
                </c:pt>
                <c:pt idx="289">
                  <c:v>42664</c:v>
                </c:pt>
                <c:pt idx="290">
                  <c:v>42665</c:v>
                </c:pt>
                <c:pt idx="291">
                  <c:v>42666</c:v>
                </c:pt>
                <c:pt idx="292">
                  <c:v>42667</c:v>
                </c:pt>
                <c:pt idx="293">
                  <c:v>42668</c:v>
                </c:pt>
                <c:pt idx="294">
                  <c:v>42669</c:v>
                </c:pt>
                <c:pt idx="295">
                  <c:v>42670</c:v>
                </c:pt>
                <c:pt idx="296">
                  <c:v>42671</c:v>
                </c:pt>
                <c:pt idx="297">
                  <c:v>42672</c:v>
                </c:pt>
                <c:pt idx="298">
                  <c:v>42673</c:v>
                </c:pt>
                <c:pt idx="299">
                  <c:v>42674</c:v>
                </c:pt>
                <c:pt idx="300">
                  <c:v>42675</c:v>
                </c:pt>
                <c:pt idx="301">
                  <c:v>42676</c:v>
                </c:pt>
                <c:pt idx="302">
                  <c:v>42677</c:v>
                </c:pt>
                <c:pt idx="303">
                  <c:v>42678</c:v>
                </c:pt>
                <c:pt idx="304">
                  <c:v>42679</c:v>
                </c:pt>
                <c:pt idx="305">
                  <c:v>42680</c:v>
                </c:pt>
                <c:pt idx="306">
                  <c:v>42681</c:v>
                </c:pt>
                <c:pt idx="307">
                  <c:v>42682</c:v>
                </c:pt>
                <c:pt idx="308">
                  <c:v>42683</c:v>
                </c:pt>
                <c:pt idx="309">
                  <c:v>42684</c:v>
                </c:pt>
                <c:pt idx="310">
                  <c:v>42685</c:v>
                </c:pt>
                <c:pt idx="311">
                  <c:v>42686</c:v>
                </c:pt>
                <c:pt idx="312">
                  <c:v>42687</c:v>
                </c:pt>
                <c:pt idx="313">
                  <c:v>42688</c:v>
                </c:pt>
                <c:pt idx="314">
                  <c:v>42689</c:v>
                </c:pt>
                <c:pt idx="315">
                  <c:v>42690</c:v>
                </c:pt>
                <c:pt idx="316">
                  <c:v>42691</c:v>
                </c:pt>
                <c:pt idx="317">
                  <c:v>42692</c:v>
                </c:pt>
                <c:pt idx="318">
                  <c:v>42693</c:v>
                </c:pt>
                <c:pt idx="319">
                  <c:v>42694</c:v>
                </c:pt>
                <c:pt idx="320">
                  <c:v>42695</c:v>
                </c:pt>
                <c:pt idx="321">
                  <c:v>42696</c:v>
                </c:pt>
                <c:pt idx="322">
                  <c:v>42697</c:v>
                </c:pt>
                <c:pt idx="323">
                  <c:v>42698</c:v>
                </c:pt>
                <c:pt idx="324">
                  <c:v>42699</c:v>
                </c:pt>
                <c:pt idx="325">
                  <c:v>42700</c:v>
                </c:pt>
                <c:pt idx="326">
                  <c:v>42701</c:v>
                </c:pt>
                <c:pt idx="327">
                  <c:v>42702</c:v>
                </c:pt>
                <c:pt idx="328">
                  <c:v>42703</c:v>
                </c:pt>
                <c:pt idx="329">
                  <c:v>42704</c:v>
                </c:pt>
                <c:pt idx="330">
                  <c:v>42705</c:v>
                </c:pt>
                <c:pt idx="331">
                  <c:v>42706</c:v>
                </c:pt>
                <c:pt idx="332">
                  <c:v>42707</c:v>
                </c:pt>
                <c:pt idx="333">
                  <c:v>42708</c:v>
                </c:pt>
                <c:pt idx="334">
                  <c:v>42709</c:v>
                </c:pt>
                <c:pt idx="335">
                  <c:v>42710</c:v>
                </c:pt>
                <c:pt idx="336">
                  <c:v>42711</c:v>
                </c:pt>
                <c:pt idx="337">
                  <c:v>42712</c:v>
                </c:pt>
                <c:pt idx="338">
                  <c:v>42713</c:v>
                </c:pt>
                <c:pt idx="339">
                  <c:v>42714</c:v>
                </c:pt>
                <c:pt idx="340">
                  <c:v>42715</c:v>
                </c:pt>
                <c:pt idx="341">
                  <c:v>42716</c:v>
                </c:pt>
                <c:pt idx="342">
                  <c:v>42717</c:v>
                </c:pt>
                <c:pt idx="343">
                  <c:v>42718</c:v>
                </c:pt>
                <c:pt idx="344">
                  <c:v>42719</c:v>
                </c:pt>
                <c:pt idx="345">
                  <c:v>42720</c:v>
                </c:pt>
                <c:pt idx="346">
                  <c:v>42721</c:v>
                </c:pt>
                <c:pt idx="347">
                  <c:v>42722</c:v>
                </c:pt>
                <c:pt idx="348">
                  <c:v>42723</c:v>
                </c:pt>
                <c:pt idx="349">
                  <c:v>42724</c:v>
                </c:pt>
                <c:pt idx="350">
                  <c:v>42725</c:v>
                </c:pt>
                <c:pt idx="351">
                  <c:v>42726</c:v>
                </c:pt>
                <c:pt idx="352">
                  <c:v>42727</c:v>
                </c:pt>
                <c:pt idx="353">
                  <c:v>42728</c:v>
                </c:pt>
                <c:pt idx="354">
                  <c:v>42729</c:v>
                </c:pt>
                <c:pt idx="355">
                  <c:v>42730</c:v>
                </c:pt>
                <c:pt idx="356">
                  <c:v>42731</c:v>
                </c:pt>
                <c:pt idx="357">
                  <c:v>42732</c:v>
                </c:pt>
                <c:pt idx="358">
                  <c:v>42733</c:v>
                </c:pt>
                <c:pt idx="359">
                  <c:v>42734</c:v>
                </c:pt>
                <c:pt idx="360">
                  <c:v>42735</c:v>
                </c:pt>
              </c:numCache>
            </c:numRef>
          </c:cat>
          <c:val>
            <c:numRef>
              <c:f>'Задание №2'!$E$2:$E$362</c:f>
              <c:numCache>
                <c:formatCode>General</c:formatCode>
                <c:ptCount val="361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-1</c:v>
                </c:pt>
                <c:pt idx="4">
                  <c:v>-2</c:v>
                </c:pt>
                <c:pt idx="5">
                  <c:v>-3</c:v>
                </c:pt>
                <c:pt idx="6">
                  <c:v>-9</c:v>
                </c:pt>
                <c:pt idx="7">
                  <c:v>-11</c:v>
                </c:pt>
                <c:pt idx="8">
                  <c:v>-15</c:v>
                </c:pt>
                <c:pt idx="9">
                  <c:v>-18</c:v>
                </c:pt>
                <c:pt idx="10">
                  <c:v>-18</c:v>
                </c:pt>
                <c:pt idx="11">
                  <c:v>-22</c:v>
                </c:pt>
                <c:pt idx="12">
                  <c:v>-27</c:v>
                </c:pt>
                <c:pt idx="13">
                  <c:v>-33</c:v>
                </c:pt>
                <c:pt idx="14">
                  <c:v>-41</c:v>
                </c:pt>
                <c:pt idx="15">
                  <c:v>-49</c:v>
                </c:pt>
                <c:pt idx="16">
                  <c:v>-52</c:v>
                </c:pt>
                <c:pt idx="17">
                  <c:v>-55</c:v>
                </c:pt>
                <c:pt idx="18">
                  <c:v>-62</c:v>
                </c:pt>
                <c:pt idx="19">
                  <c:v>-67</c:v>
                </c:pt>
                <c:pt idx="20">
                  <c:v>-74</c:v>
                </c:pt>
                <c:pt idx="21">
                  <c:v>-83</c:v>
                </c:pt>
                <c:pt idx="22">
                  <c:v>-96</c:v>
                </c:pt>
                <c:pt idx="23">
                  <c:v>-102</c:v>
                </c:pt>
                <c:pt idx="24">
                  <c:v>-106</c:v>
                </c:pt>
                <c:pt idx="25">
                  <c:v>-110</c:v>
                </c:pt>
                <c:pt idx="26">
                  <c:v>-118</c:v>
                </c:pt>
                <c:pt idx="27">
                  <c:v>-129</c:v>
                </c:pt>
                <c:pt idx="28">
                  <c:v>-142</c:v>
                </c:pt>
                <c:pt idx="29">
                  <c:v>-161</c:v>
                </c:pt>
                <c:pt idx="30">
                  <c:v>-165</c:v>
                </c:pt>
                <c:pt idx="31">
                  <c:v>-173</c:v>
                </c:pt>
                <c:pt idx="32">
                  <c:v>-181</c:v>
                </c:pt>
                <c:pt idx="33">
                  <c:v>-191</c:v>
                </c:pt>
                <c:pt idx="34">
                  <c:v>-205</c:v>
                </c:pt>
                <c:pt idx="35">
                  <c:v>-222</c:v>
                </c:pt>
                <c:pt idx="36">
                  <c:v>-242</c:v>
                </c:pt>
                <c:pt idx="37">
                  <c:v>-251</c:v>
                </c:pt>
                <c:pt idx="38">
                  <c:v>-260</c:v>
                </c:pt>
                <c:pt idx="39">
                  <c:v>-265</c:v>
                </c:pt>
                <c:pt idx="40">
                  <c:v>-282</c:v>
                </c:pt>
                <c:pt idx="41">
                  <c:v>-295</c:v>
                </c:pt>
                <c:pt idx="42">
                  <c:v>-312</c:v>
                </c:pt>
                <c:pt idx="43">
                  <c:v>-335</c:v>
                </c:pt>
                <c:pt idx="44">
                  <c:v>-347</c:v>
                </c:pt>
                <c:pt idx="45">
                  <c:v>-357</c:v>
                </c:pt>
                <c:pt idx="46">
                  <c:v>-370</c:v>
                </c:pt>
                <c:pt idx="47">
                  <c:v>-386</c:v>
                </c:pt>
                <c:pt idx="48">
                  <c:v>-402</c:v>
                </c:pt>
                <c:pt idx="49">
                  <c:v>-424</c:v>
                </c:pt>
                <c:pt idx="50">
                  <c:v>-447</c:v>
                </c:pt>
                <c:pt idx="51">
                  <c:v>-461</c:v>
                </c:pt>
                <c:pt idx="52">
                  <c:v>-473</c:v>
                </c:pt>
                <c:pt idx="53">
                  <c:v>-487</c:v>
                </c:pt>
                <c:pt idx="54">
                  <c:v>-512</c:v>
                </c:pt>
                <c:pt idx="55">
                  <c:v>-533</c:v>
                </c:pt>
                <c:pt idx="56">
                  <c:v>-561</c:v>
                </c:pt>
                <c:pt idx="57">
                  <c:v>-585</c:v>
                </c:pt>
                <c:pt idx="58">
                  <c:v>-602</c:v>
                </c:pt>
                <c:pt idx="59">
                  <c:v>-617</c:v>
                </c:pt>
                <c:pt idx="60">
                  <c:v>-627</c:v>
                </c:pt>
                <c:pt idx="61">
                  <c:v>-652</c:v>
                </c:pt>
                <c:pt idx="62">
                  <c:v>-660</c:v>
                </c:pt>
                <c:pt idx="63">
                  <c:v>-691</c:v>
                </c:pt>
                <c:pt idx="64">
                  <c:v>-721</c:v>
                </c:pt>
                <c:pt idx="65">
                  <c:v>-737</c:v>
                </c:pt>
                <c:pt idx="66">
                  <c:v>-755</c:v>
                </c:pt>
                <c:pt idx="67">
                  <c:v>-774</c:v>
                </c:pt>
                <c:pt idx="68">
                  <c:v>-810</c:v>
                </c:pt>
                <c:pt idx="69">
                  <c:v>-830</c:v>
                </c:pt>
                <c:pt idx="70">
                  <c:v>-870</c:v>
                </c:pt>
                <c:pt idx="71">
                  <c:v>-903</c:v>
                </c:pt>
                <c:pt idx="72">
                  <c:v>-927</c:v>
                </c:pt>
                <c:pt idx="73">
                  <c:v>-954</c:v>
                </c:pt>
                <c:pt idx="74">
                  <c:v>-977</c:v>
                </c:pt>
                <c:pt idx="75">
                  <c:v>-1019</c:v>
                </c:pt>
                <c:pt idx="76">
                  <c:v>-1036</c:v>
                </c:pt>
                <c:pt idx="77">
                  <c:v>-1077</c:v>
                </c:pt>
                <c:pt idx="78">
                  <c:v>-1107</c:v>
                </c:pt>
                <c:pt idx="79">
                  <c:v>-1128</c:v>
                </c:pt>
                <c:pt idx="80">
                  <c:v>-1151</c:v>
                </c:pt>
                <c:pt idx="81">
                  <c:v>-1174</c:v>
                </c:pt>
                <c:pt idx="82">
                  <c:v>-1207</c:v>
                </c:pt>
                <c:pt idx="83">
                  <c:v>-1230</c:v>
                </c:pt>
                <c:pt idx="84">
                  <c:v>-1272</c:v>
                </c:pt>
                <c:pt idx="85">
                  <c:v>-1316</c:v>
                </c:pt>
                <c:pt idx="86">
                  <c:v>-1341</c:v>
                </c:pt>
                <c:pt idx="87">
                  <c:v>-1373</c:v>
                </c:pt>
                <c:pt idx="88">
                  <c:v>-1395</c:v>
                </c:pt>
                <c:pt idx="89">
                  <c:v>-1438</c:v>
                </c:pt>
                <c:pt idx="90">
                  <c:v>-1466</c:v>
                </c:pt>
                <c:pt idx="91">
                  <c:v>-1514</c:v>
                </c:pt>
                <c:pt idx="92">
                  <c:v>-1555</c:v>
                </c:pt>
                <c:pt idx="93">
                  <c:v>-1581</c:v>
                </c:pt>
                <c:pt idx="94">
                  <c:v>-1611</c:v>
                </c:pt>
                <c:pt idx="95">
                  <c:v>-1641</c:v>
                </c:pt>
                <c:pt idx="96">
                  <c:v>-1684</c:v>
                </c:pt>
                <c:pt idx="97">
                  <c:v>-1716</c:v>
                </c:pt>
                <c:pt idx="98">
                  <c:v>-1760</c:v>
                </c:pt>
                <c:pt idx="99">
                  <c:v>-1803</c:v>
                </c:pt>
                <c:pt idx="100">
                  <c:v>-1837</c:v>
                </c:pt>
                <c:pt idx="101">
                  <c:v>-1866</c:v>
                </c:pt>
                <c:pt idx="102">
                  <c:v>-1894</c:v>
                </c:pt>
                <c:pt idx="103">
                  <c:v>-1943</c:v>
                </c:pt>
                <c:pt idx="104">
                  <c:v>-1977</c:v>
                </c:pt>
                <c:pt idx="105">
                  <c:v>-2018</c:v>
                </c:pt>
                <c:pt idx="106">
                  <c:v>-2065</c:v>
                </c:pt>
                <c:pt idx="107">
                  <c:v>-2099</c:v>
                </c:pt>
                <c:pt idx="108">
                  <c:v>-2126</c:v>
                </c:pt>
                <c:pt idx="109">
                  <c:v>-2162</c:v>
                </c:pt>
                <c:pt idx="110">
                  <c:v>-2211</c:v>
                </c:pt>
                <c:pt idx="111">
                  <c:v>-2255</c:v>
                </c:pt>
                <c:pt idx="112">
                  <c:v>-2306</c:v>
                </c:pt>
                <c:pt idx="113">
                  <c:v>-2355</c:v>
                </c:pt>
                <c:pt idx="114">
                  <c:v>-2388</c:v>
                </c:pt>
                <c:pt idx="115">
                  <c:v>-2413</c:v>
                </c:pt>
                <c:pt idx="116">
                  <c:v>-2430</c:v>
                </c:pt>
                <c:pt idx="117">
                  <c:v>-2454</c:v>
                </c:pt>
                <c:pt idx="118">
                  <c:v>-2489</c:v>
                </c:pt>
                <c:pt idx="119">
                  <c:v>-2534</c:v>
                </c:pt>
                <c:pt idx="120">
                  <c:v>-2581</c:v>
                </c:pt>
                <c:pt idx="121">
                  <c:v>-2625</c:v>
                </c:pt>
                <c:pt idx="122">
                  <c:v>-2649</c:v>
                </c:pt>
                <c:pt idx="123">
                  <c:v>-2673</c:v>
                </c:pt>
                <c:pt idx="124">
                  <c:v>-2694</c:v>
                </c:pt>
                <c:pt idx="125">
                  <c:v>-2740</c:v>
                </c:pt>
                <c:pt idx="126">
                  <c:v>-2788</c:v>
                </c:pt>
                <c:pt idx="127">
                  <c:v>-2843</c:v>
                </c:pt>
                <c:pt idx="128">
                  <c:v>-2885</c:v>
                </c:pt>
                <c:pt idx="129">
                  <c:v>-2927</c:v>
                </c:pt>
                <c:pt idx="130">
                  <c:v>-2961</c:v>
                </c:pt>
                <c:pt idx="131">
                  <c:v>-3014</c:v>
                </c:pt>
                <c:pt idx="132">
                  <c:v>-3059</c:v>
                </c:pt>
                <c:pt idx="133">
                  <c:v>-3117</c:v>
                </c:pt>
                <c:pt idx="134">
                  <c:v>-3174</c:v>
                </c:pt>
                <c:pt idx="135">
                  <c:v>-3213</c:v>
                </c:pt>
                <c:pt idx="136">
                  <c:v>-3253</c:v>
                </c:pt>
                <c:pt idx="137">
                  <c:v>-3283</c:v>
                </c:pt>
                <c:pt idx="138">
                  <c:v>-3338</c:v>
                </c:pt>
                <c:pt idx="139">
                  <c:v>-3392</c:v>
                </c:pt>
                <c:pt idx="140">
                  <c:v>-3450</c:v>
                </c:pt>
                <c:pt idx="141">
                  <c:v>-3511</c:v>
                </c:pt>
                <c:pt idx="142">
                  <c:v>-3558</c:v>
                </c:pt>
                <c:pt idx="143">
                  <c:v>-3592</c:v>
                </c:pt>
                <c:pt idx="144">
                  <c:v>-3616</c:v>
                </c:pt>
                <c:pt idx="145">
                  <c:v>-3677</c:v>
                </c:pt>
                <c:pt idx="146">
                  <c:v>-3721</c:v>
                </c:pt>
                <c:pt idx="147">
                  <c:v>-3774</c:v>
                </c:pt>
                <c:pt idx="148">
                  <c:v>-3839</c:v>
                </c:pt>
                <c:pt idx="149">
                  <c:v>-3882</c:v>
                </c:pt>
                <c:pt idx="150">
                  <c:v>-3921</c:v>
                </c:pt>
                <c:pt idx="151">
                  <c:v>-3955</c:v>
                </c:pt>
                <c:pt idx="152">
                  <c:v>-4004</c:v>
                </c:pt>
                <c:pt idx="153">
                  <c:v>-4055</c:v>
                </c:pt>
                <c:pt idx="154">
                  <c:v>-4113</c:v>
                </c:pt>
                <c:pt idx="155">
                  <c:v>-4173</c:v>
                </c:pt>
                <c:pt idx="156">
                  <c:v>-4225</c:v>
                </c:pt>
                <c:pt idx="157">
                  <c:v>-4262</c:v>
                </c:pt>
                <c:pt idx="158">
                  <c:v>-4290</c:v>
                </c:pt>
                <c:pt idx="159">
                  <c:v>-4334</c:v>
                </c:pt>
                <c:pt idx="160">
                  <c:v>-4387</c:v>
                </c:pt>
                <c:pt idx="161">
                  <c:v>-4447</c:v>
                </c:pt>
                <c:pt idx="162">
                  <c:v>-4500</c:v>
                </c:pt>
                <c:pt idx="163">
                  <c:v>-4553</c:v>
                </c:pt>
                <c:pt idx="164">
                  <c:v>-4577</c:v>
                </c:pt>
                <c:pt idx="165">
                  <c:v>-4602</c:v>
                </c:pt>
                <c:pt idx="166">
                  <c:v>-4661</c:v>
                </c:pt>
                <c:pt idx="167">
                  <c:v>-4717</c:v>
                </c:pt>
                <c:pt idx="168">
                  <c:v>-4785</c:v>
                </c:pt>
                <c:pt idx="169">
                  <c:v>-4845</c:v>
                </c:pt>
                <c:pt idx="170">
                  <c:v>-4893</c:v>
                </c:pt>
                <c:pt idx="171">
                  <c:v>-4921</c:v>
                </c:pt>
                <c:pt idx="172">
                  <c:v>-4952</c:v>
                </c:pt>
                <c:pt idx="173">
                  <c:v>-5012</c:v>
                </c:pt>
                <c:pt idx="174">
                  <c:v>-5061</c:v>
                </c:pt>
                <c:pt idx="175">
                  <c:v>-5119</c:v>
                </c:pt>
                <c:pt idx="176">
                  <c:v>-5187</c:v>
                </c:pt>
                <c:pt idx="177">
                  <c:v>-5236</c:v>
                </c:pt>
                <c:pt idx="178">
                  <c:v>-5258</c:v>
                </c:pt>
                <c:pt idx="179">
                  <c:v>-5290</c:v>
                </c:pt>
                <c:pt idx="180">
                  <c:v>-5339</c:v>
                </c:pt>
                <c:pt idx="181">
                  <c:v>-5387</c:v>
                </c:pt>
                <c:pt idx="182">
                  <c:v>-5446</c:v>
                </c:pt>
                <c:pt idx="183">
                  <c:v>-5506</c:v>
                </c:pt>
                <c:pt idx="184">
                  <c:v>-5548</c:v>
                </c:pt>
                <c:pt idx="185">
                  <c:v>-5577</c:v>
                </c:pt>
                <c:pt idx="186">
                  <c:v>-5606</c:v>
                </c:pt>
                <c:pt idx="187">
                  <c:v>-5668</c:v>
                </c:pt>
                <c:pt idx="188">
                  <c:v>-5721</c:v>
                </c:pt>
                <c:pt idx="189">
                  <c:v>-5772</c:v>
                </c:pt>
                <c:pt idx="190">
                  <c:v>-5840</c:v>
                </c:pt>
                <c:pt idx="191">
                  <c:v>-5879</c:v>
                </c:pt>
                <c:pt idx="192">
                  <c:v>-5910</c:v>
                </c:pt>
                <c:pt idx="193">
                  <c:v>-5938</c:v>
                </c:pt>
                <c:pt idx="194">
                  <c:v>-5992</c:v>
                </c:pt>
                <c:pt idx="195">
                  <c:v>-6051</c:v>
                </c:pt>
                <c:pt idx="196">
                  <c:v>-6114</c:v>
                </c:pt>
                <c:pt idx="197">
                  <c:v>-6179</c:v>
                </c:pt>
                <c:pt idx="198">
                  <c:v>-6223</c:v>
                </c:pt>
                <c:pt idx="199">
                  <c:v>-6247</c:v>
                </c:pt>
                <c:pt idx="200">
                  <c:v>-6274</c:v>
                </c:pt>
                <c:pt idx="201">
                  <c:v>-6329</c:v>
                </c:pt>
                <c:pt idx="202">
                  <c:v>-6383</c:v>
                </c:pt>
                <c:pt idx="203">
                  <c:v>-6437</c:v>
                </c:pt>
                <c:pt idx="204">
                  <c:v>-6497</c:v>
                </c:pt>
                <c:pt idx="205">
                  <c:v>-6531</c:v>
                </c:pt>
                <c:pt idx="206">
                  <c:v>-6561</c:v>
                </c:pt>
                <c:pt idx="207">
                  <c:v>-6590</c:v>
                </c:pt>
                <c:pt idx="208">
                  <c:v>-6646</c:v>
                </c:pt>
                <c:pt idx="209">
                  <c:v>-6703</c:v>
                </c:pt>
                <c:pt idx="210">
                  <c:v>-6765</c:v>
                </c:pt>
                <c:pt idx="211">
                  <c:v>-6812</c:v>
                </c:pt>
                <c:pt idx="212">
                  <c:v>-6851</c:v>
                </c:pt>
                <c:pt idx="213">
                  <c:v>-6882</c:v>
                </c:pt>
                <c:pt idx="214">
                  <c:v>-6907</c:v>
                </c:pt>
                <c:pt idx="215">
                  <c:v>-6968</c:v>
                </c:pt>
                <c:pt idx="216">
                  <c:v>-7017</c:v>
                </c:pt>
                <c:pt idx="217">
                  <c:v>-7077</c:v>
                </c:pt>
                <c:pt idx="218">
                  <c:v>-7129</c:v>
                </c:pt>
                <c:pt idx="219">
                  <c:v>-7170</c:v>
                </c:pt>
                <c:pt idx="220">
                  <c:v>-7196</c:v>
                </c:pt>
                <c:pt idx="221">
                  <c:v>-7220</c:v>
                </c:pt>
                <c:pt idx="222">
                  <c:v>-7282</c:v>
                </c:pt>
                <c:pt idx="223">
                  <c:v>-7344</c:v>
                </c:pt>
                <c:pt idx="224">
                  <c:v>-7418</c:v>
                </c:pt>
                <c:pt idx="225">
                  <c:v>-7490</c:v>
                </c:pt>
                <c:pt idx="226">
                  <c:v>-7530</c:v>
                </c:pt>
                <c:pt idx="227">
                  <c:v>-7570</c:v>
                </c:pt>
                <c:pt idx="228">
                  <c:v>-7599</c:v>
                </c:pt>
                <c:pt idx="229">
                  <c:v>-7659</c:v>
                </c:pt>
                <c:pt idx="230">
                  <c:v>-7735</c:v>
                </c:pt>
                <c:pt idx="231">
                  <c:v>-7799</c:v>
                </c:pt>
                <c:pt idx="232">
                  <c:v>-7877</c:v>
                </c:pt>
                <c:pt idx="233">
                  <c:v>-7923</c:v>
                </c:pt>
                <c:pt idx="234">
                  <c:v>-7956</c:v>
                </c:pt>
                <c:pt idx="235">
                  <c:v>-7990</c:v>
                </c:pt>
                <c:pt idx="236">
                  <c:v>-8058</c:v>
                </c:pt>
                <c:pt idx="237">
                  <c:v>-8122</c:v>
                </c:pt>
                <c:pt idx="238">
                  <c:v>-8192</c:v>
                </c:pt>
                <c:pt idx="239">
                  <c:v>-8252</c:v>
                </c:pt>
                <c:pt idx="240">
                  <c:v>-8298</c:v>
                </c:pt>
                <c:pt idx="241">
                  <c:v>-8326</c:v>
                </c:pt>
                <c:pt idx="242">
                  <c:v>-8355</c:v>
                </c:pt>
                <c:pt idx="243">
                  <c:v>-8421</c:v>
                </c:pt>
                <c:pt idx="244">
                  <c:v>-8489</c:v>
                </c:pt>
                <c:pt idx="245">
                  <c:v>-8554</c:v>
                </c:pt>
                <c:pt idx="246">
                  <c:v>-8628</c:v>
                </c:pt>
                <c:pt idx="247">
                  <c:v>-8671</c:v>
                </c:pt>
                <c:pt idx="248">
                  <c:v>-8707</c:v>
                </c:pt>
                <c:pt idx="249">
                  <c:v>-8734</c:v>
                </c:pt>
                <c:pt idx="250">
                  <c:v>-8802</c:v>
                </c:pt>
                <c:pt idx="251">
                  <c:v>-8873</c:v>
                </c:pt>
                <c:pt idx="252">
                  <c:v>-8947</c:v>
                </c:pt>
                <c:pt idx="253">
                  <c:v>-9027</c:v>
                </c:pt>
                <c:pt idx="254">
                  <c:v>-9085</c:v>
                </c:pt>
                <c:pt idx="255">
                  <c:v>-9114</c:v>
                </c:pt>
                <c:pt idx="256">
                  <c:v>-9150</c:v>
                </c:pt>
                <c:pt idx="257">
                  <c:v>-9232</c:v>
                </c:pt>
                <c:pt idx="258">
                  <c:v>-9306</c:v>
                </c:pt>
                <c:pt idx="259">
                  <c:v>-9378</c:v>
                </c:pt>
                <c:pt idx="260">
                  <c:v>-9460</c:v>
                </c:pt>
                <c:pt idx="261">
                  <c:v>-9523</c:v>
                </c:pt>
                <c:pt idx="262">
                  <c:v>-9560</c:v>
                </c:pt>
                <c:pt idx="263">
                  <c:v>-9594</c:v>
                </c:pt>
                <c:pt idx="264">
                  <c:v>-9672</c:v>
                </c:pt>
                <c:pt idx="265">
                  <c:v>-9751</c:v>
                </c:pt>
                <c:pt idx="266">
                  <c:v>-9829</c:v>
                </c:pt>
                <c:pt idx="267">
                  <c:v>-9908</c:v>
                </c:pt>
                <c:pt idx="268">
                  <c:v>-9968</c:v>
                </c:pt>
                <c:pt idx="269">
                  <c:v>-10011</c:v>
                </c:pt>
                <c:pt idx="270">
                  <c:v>-10054</c:v>
                </c:pt>
                <c:pt idx="271">
                  <c:v>-10153</c:v>
                </c:pt>
                <c:pt idx="272">
                  <c:v>-10226</c:v>
                </c:pt>
                <c:pt idx="273">
                  <c:v>-10303</c:v>
                </c:pt>
                <c:pt idx="274">
                  <c:v>-10390</c:v>
                </c:pt>
                <c:pt idx="275">
                  <c:v>-10450</c:v>
                </c:pt>
                <c:pt idx="276">
                  <c:v>-10494</c:v>
                </c:pt>
                <c:pt idx="277">
                  <c:v>-10532</c:v>
                </c:pt>
                <c:pt idx="278">
                  <c:v>-10616</c:v>
                </c:pt>
                <c:pt idx="279">
                  <c:v>-10689</c:v>
                </c:pt>
                <c:pt idx="280">
                  <c:v>-10768</c:v>
                </c:pt>
                <c:pt idx="281">
                  <c:v>-10863</c:v>
                </c:pt>
                <c:pt idx="282">
                  <c:v>-10926</c:v>
                </c:pt>
                <c:pt idx="283">
                  <c:v>-10972</c:v>
                </c:pt>
                <c:pt idx="284">
                  <c:v>-11011</c:v>
                </c:pt>
                <c:pt idx="285">
                  <c:v>-11104</c:v>
                </c:pt>
                <c:pt idx="286">
                  <c:v>-11180</c:v>
                </c:pt>
                <c:pt idx="287">
                  <c:v>-11272</c:v>
                </c:pt>
                <c:pt idx="288">
                  <c:v>-11370</c:v>
                </c:pt>
                <c:pt idx="289">
                  <c:v>-11440</c:v>
                </c:pt>
                <c:pt idx="290">
                  <c:v>-11490</c:v>
                </c:pt>
                <c:pt idx="291">
                  <c:v>-11532</c:v>
                </c:pt>
                <c:pt idx="292">
                  <c:v>-11628</c:v>
                </c:pt>
                <c:pt idx="293">
                  <c:v>-11711</c:v>
                </c:pt>
                <c:pt idx="294">
                  <c:v>-11803</c:v>
                </c:pt>
                <c:pt idx="295">
                  <c:v>-11907</c:v>
                </c:pt>
                <c:pt idx="296">
                  <c:v>-11987</c:v>
                </c:pt>
                <c:pt idx="297">
                  <c:v>-12031</c:v>
                </c:pt>
                <c:pt idx="298">
                  <c:v>-12070</c:v>
                </c:pt>
                <c:pt idx="299">
                  <c:v>-12176</c:v>
                </c:pt>
                <c:pt idx="300">
                  <c:v>-12270</c:v>
                </c:pt>
                <c:pt idx="301">
                  <c:v>-12362</c:v>
                </c:pt>
                <c:pt idx="302">
                  <c:v>-12457</c:v>
                </c:pt>
                <c:pt idx="303">
                  <c:v>-12521</c:v>
                </c:pt>
                <c:pt idx="304">
                  <c:v>-12566</c:v>
                </c:pt>
                <c:pt idx="305">
                  <c:v>-12613</c:v>
                </c:pt>
                <c:pt idx="306">
                  <c:v>-12709</c:v>
                </c:pt>
                <c:pt idx="307">
                  <c:v>-12796</c:v>
                </c:pt>
                <c:pt idx="308">
                  <c:v>-12908</c:v>
                </c:pt>
                <c:pt idx="309">
                  <c:v>-13012</c:v>
                </c:pt>
                <c:pt idx="310">
                  <c:v>-13089</c:v>
                </c:pt>
                <c:pt idx="311">
                  <c:v>-13134</c:v>
                </c:pt>
                <c:pt idx="312">
                  <c:v>-13188</c:v>
                </c:pt>
                <c:pt idx="313">
                  <c:v>-13308</c:v>
                </c:pt>
                <c:pt idx="314">
                  <c:v>-13412</c:v>
                </c:pt>
                <c:pt idx="315">
                  <c:v>-13521</c:v>
                </c:pt>
                <c:pt idx="316">
                  <c:v>-13623</c:v>
                </c:pt>
                <c:pt idx="317">
                  <c:v>-13712</c:v>
                </c:pt>
                <c:pt idx="318">
                  <c:v>-13762</c:v>
                </c:pt>
                <c:pt idx="319">
                  <c:v>-13819</c:v>
                </c:pt>
                <c:pt idx="320">
                  <c:v>-13931</c:v>
                </c:pt>
                <c:pt idx="321">
                  <c:v>-14036</c:v>
                </c:pt>
                <c:pt idx="322">
                  <c:v>-14152</c:v>
                </c:pt>
                <c:pt idx="323">
                  <c:v>-14240</c:v>
                </c:pt>
                <c:pt idx="324">
                  <c:v>-14309</c:v>
                </c:pt>
                <c:pt idx="325">
                  <c:v>-14357</c:v>
                </c:pt>
                <c:pt idx="326">
                  <c:v>-14415</c:v>
                </c:pt>
                <c:pt idx="327">
                  <c:v>-14517</c:v>
                </c:pt>
                <c:pt idx="328">
                  <c:v>-14631</c:v>
                </c:pt>
                <c:pt idx="329">
                  <c:v>-14736</c:v>
                </c:pt>
                <c:pt idx="330">
                  <c:v>-14841</c:v>
                </c:pt>
                <c:pt idx="331">
                  <c:v>-14925</c:v>
                </c:pt>
                <c:pt idx="332">
                  <c:v>-14976</c:v>
                </c:pt>
                <c:pt idx="333">
                  <c:v>-15042</c:v>
                </c:pt>
                <c:pt idx="334">
                  <c:v>-15142</c:v>
                </c:pt>
                <c:pt idx="335">
                  <c:v>-15244</c:v>
                </c:pt>
                <c:pt idx="336">
                  <c:v>-15351</c:v>
                </c:pt>
                <c:pt idx="337">
                  <c:v>-15460</c:v>
                </c:pt>
                <c:pt idx="338">
                  <c:v>-15550</c:v>
                </c:pt>
                <c:pt idx="339">
                  <c:v>-15605</c:v>
                </c:pt>
                <c:pt idx="340">
                  <c:v>-15668</c:v>
                </c:pt>
                <c:pt idx="341">
                  <c:v>-15776</c:v>
                </c:pt>
                <c:pt idx="342">
                  <c:v>-15873</c:v>
                </c:pt>
                <c:pt idx="343">
                  <c:v>-15982</c:v>
                </c:pt>
                <c:pt idx="344">
                  <c:v>-16083</c:v>
                </c:pt>
                <c:pt idx="345">
                  <c:v>-16169</c:v>
                </c:pt>
                <c:pt idx="346">
                  <c:v>-16220</c:v>
                </c:pt>
                <c:pt idx="347">
                  <c:v>-16280</c:v>
                </c:pt>
                <c:pt idx="348">
                  <c:v>-16396</c:v>
                </c:pt>
                <c:pt idx="349">
                  <c:v>-16484</c:v>
                </c:pt>
                <c:pt idx="350">
                  <c:v>-16592</c:v>
                </c:pt>
                <c:pt idx="351">
                  <c:v>-16693</c:v>
                </c:pt>
                <c:pt idx="352">
                  <c:v>-16759</c:v>
                </c:pt>
                <c:pt idx="353">
                  <c:v>-16809</c:v>
                </c:pt>
                <c:pt idx="354">
                  <c:v>-16858</c:v>
                </c:pt>
                <c:pt idx="355">
                  <c:v>-16956</c:v>
                </c:pt>
                <c:pt idx="356">
                  <c:v>-17037</c:v>
                </c:pt>
                <c:pt idx="357">
                  <c:v>-17136</c:v>
                </c:pt>
                <c:pt idx="358">
                  <c:v>-17211</c:v>
                </c:pt>
                <c:pt idx="359">
                  <c:v>-17257</c:v>
                </c:pt>
                <c:pt idx="360">
                  <c:v>-17264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D65-4AA1-A182-20C87F61A414}"/>
            </c:ext>
          </c:extLst>
        </c:ser>
        <c:ser>
          <c:idx val="2"/>
          <c:order val="2"/>
          <c:tx>
            <c:strRef>
              <c:f>'Задание №2'!$F$1</c:f>
              <c:strCache>
                <c:ptCount val="1"/>
                <c:pt idx="0">
                  <c:v>Итоговый баланс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numRef>
              <c:f>'Задание №2'!$A$2:$A$362</c:f>
              <c:numCache>
                <c:formatCode>m/d/yyyy</c:formatCode>
                <c:ptCount val="361"/>
                <c:pt idx="0">
                  <c:v>42375</c:v>
                </c:pt>
                <c:pt idx="1">
                  <c:v>42376</c:v>
                </c:pt>
                <c:pt idx="2">
                  <c:v>42377</c:v>
                </c:pt>
                <c:pt idx="3">
                  <c:v>42378</c:v>
                </c:pt>
                <c:pt idx="4">
                  <c:v>42379</c:v>
                </c:pt>
                <c:pt idx="5">
                  <c:v>42380</c:v>
                </c:pt>
                <c:pt idx="6">
                  <c:v>42381</c:v>
                </c:pt>
                <c:pt idx="7">
                  <c:v>42382</c:v>
                </c:pt>
                <c:pt idx="8">
                  <c:v>42383</c:v>
                </c:pt>
                <c:pt idx="9">
                  <c:v>42384</c:v>
                </c:pt>
                <c:pt idx="10">
                  <c:v>42385</c:v>
                </c:pt>
                <c:pt idx="11">
                  <c:v>42386</c:v>
                </c:pt>
                <c:pt idx="12">
                  <c:v>42387</c:v>
                </c:pt>
                <c:pt idx="13">
                  <c:v>42388</c:v>
                </c:pt>
                <c:pt idx="14">
                  <c:v>42389</c:v>
                </c:pt>
                <c:pt idx="15">
                  <c:v>42390</c:v>
                </c:pt>
                <c:pt idx="16">
                  <c:v>42391</c:v>
                </c:pt>
                <c:pt idx="17">
                  <c:v>42392</c:v>
                </c:pt>
                <c:pt idx="18">
                  <c:v>42393</c:v>
                </c:pt>
                <c:pt idx="19">
                  <c:v>42394</c:v>
                </c:pt>
                <c:pt idx="20">
                  <c:v>42395</c:v>
                </c:pt>
                <c:pt idx="21">
                  <c:v>42396</c:v>
                </c:pt>
                <c:pt idx="22">
                  <c:v>42397</c:v>
                </c:pt>
                <c:pt idx="23">
                  <c:v>42398</c:v>
                </c:pt>
                <c:pt idx="24">
                  <c:v>42399</c:v>
                </c:pt>
                <c:pt idx="25">
                  <c:v>42400</c:v>
                </c:pt>
                <c:pt idx="26">
                  <c:v>42401</c:v>
                </c:pt>
                <c:pt idx="27">
                  <c:v>42402</c:v>
                </c:pt>
                <c:pt idx="28">
                  <c:v>42403</c:v>
                </c:pt>
                <c:pt idx="29">
                  <c:v>42404</c:v>
                </c:pt>
                <c:pt idx="30">
                  <c:v>42405</c:v>
                </c:pt>
                <c:pt idx="31">
                  <c:v>42406</c:v>
                </c:pt>
                <c:pt idx="32">
                  <c:v>42407</c:v>
                </c:pt>
                <c:pt idx="33">
                  <c:v>42408</c:v>
                </c:pt>
                <c:pt idx="34">
                  <c:v>42409</c:v>
                </c:pt>
                <c:pt idx="35">
                  <c:v>42410</c:v>
                </c:pt>
                <c:pt idx="36">
                  <c:v>42411</c:v>
                </c:pt>
                <c:pt idx="37">
                  <c:v>42412</c:v>
                </c:pt>
                <c:pt idx="38">
                  <c:v>42413</c:v>
                </c:pt>
                <c:pt idx="39">
                  <c:v>42414</c:v>
                </c:pt>
                <c:pt idx="40">
                  <c:v>42415</c:v>
                </c:pt>
                <c:pt idx="41">
                  <c:v>42416</c:v>
                </c:pt>
                <c:pt idx="42">
                  <c:v>42417</c:v>
                </c:pt>
                <c:pt idx="43">
                  <c:v>42418</c:v>
                </c:pt>
                <c:pt idx="44">
                  <c:v>42419</c:v>
                </c:pt>
                <c:pt idx="45">
                  <c:v>42420</c:v>
                </c:pt>
                <c:pt idx="46">
                  <c:v>42421</c:v>
                </c:pt>
                <c:pt idx="47">
                  <c:v>42422</c:v>
                </c:pt>
                <c:pt idx="48">
                  <c:v>42423</c:v>
                </c:pt>
                <c:pt idx="49">
                  <c:v>42424</c:v>
                </c:pt>
                <c:pt idx="50">
                  <c:v>42425</c:v>
                </c:pt>
                <c:pt idx="51">
                  <c:v>42426</c:v>
                </c:pt>
                <c:pt idx="52">
                  <c:v>42427</c:v>
                </c:pt>
                <c:pt idx="53">
                  <c:v>42428</c:v>
                </c:pt>
                <c:pt idx="54">
                  <c:v>42429</c:v>
                </c:pt>
                <c:pt idx="55">
                  <c:v>42430</c:v>
                </c:pt>
                <c:pt idx="56">
                  <c:v>42431</c:v>
                </c:pt>
                <c:pt idx="57">
                  <c:v>42432</c:v>
                </c:pt>
                <c:pt idx="58">
                  <c:v>42433</c:v>
                </c:pt>
                <c:pt idx="59">
                  <c:v>42434</c:v>
                </c:pt>
                <c:pt idx="60">
                  <c:v>42435</c:v>
                </c:pt>
                <c:pt idx="61">
                  <c:v>42436</c:v>
                </c:pt>
                <c:pt idx="62">
                  <c:v>42437</c:v>
                </c:pt>
                <c:pt idx="63">
                  <c:v>42438</c:v>
                </c:pt>
                <c:pt idx="64">
                  <c:v>42439</c:v>
                </c:pt>
                <c:pt idx="65">
                  <c:v>42440</c:v>
                </c:pt>
                <c:pt idx="66">
                  <c:v>42441</c:v>
                </c:pt>
                <c:pt idx="67">
                  <c:v>42442</c:v>
                </c:pt>
                <c:pt idx="68">
                  <c:v>42443</c:v>
                </c:pt>
                <c:pt idx="69">
                  <c:v>42444</c:v>
                </c:pt>
                <c:pt idx="70">
                  <c:v>42445</c:v>
                </c:pt>
                <c:pt idx="71">
                  <c:v>42446</c:v>
                </c:pt>
                <c:pt idx="72">
                  <c:v>42447</c:v>
                </c:pt>
                <c:pt idx="73">
                  <c:v>42448</c:v>
                </c:pt>
                <c:pt idx="74">
                  <c:v>42449</c:v>
                </c:pt>
                <c:pt idx="75">
                  <c:v>42450</c:v>
                </c:pt>
                <c:pt idx="76">
                  <c:v>42451</c:v>
                </c:pt>
                <c:pt idx="77">
                  <c:v>42452</c:v>
                </c:pt>
                <c:pt idx="78">
                  <c:v>42453</c:v>
                </c:pt>
                <c:pt idx="79">
                  <c:v>42454</c:v>
                </c:pt>
                <c:pt idx="80">
                  <c:v>42455</c:v>
                </c:pt>
                <c:pt idx="81">
                  <c:v>42456</c:v>
                </c:pt>
                <c:pt idx="82">
                  <c:v>42457</c:v>
                </c:pt>
                <c:pt idx="83">
                  <c:v>42458</c:v>
                </c:pt>
                <c:pt idx="84">
                  <c:v>42459</c:v>
                </c:pt>
                <c:pt idx="85">
                  <c:v>42460</c:v>
                </c:pt>
                <c:pt idx="86">
                  <c:v>42461</c:v>
                </c:pt>
                <c:pt idx="87">
                  <c:v>42462</c:v>
                </c:pt>
                <c:pt idx="88">
                  <c:v>42463</c:v>
                </c:pt>
                <c:pt idx="89">
                  <c:v>42464</c:v>
                </c:pt>
                <c:pt idx="90">
                  <c:v>42465</c:v>
                </c:pt>
                <c:pt idx="91">
                  <c:v>42466</c:v>
                </c:pt>
                <c:pt idx="92">
                  <c:v>42467</c:v>
                </c:pt>
                <c:pt idx="93">
                  <c:v>42468</c:v>
                </c:pt>
                <c:pt idx="94">
                  <c:v>42469</c:v>
                </c:pt>
                <c:pt idx="95">
                  <c:v>42470</c:v>
                </c:pt>
                <c:pt idx="96">
                  <c:v>42471</c:v>
                </c:pt>
                <c:pt idx="97">
                  <c:v>42472</c:v>
                </c:pt>
                <c:pt idx="98">
                  <c:v>42473</c:v>
                </c:pt>
                <c:pt idx="99">
                  <c:v>42474</c:v>
                </c:pt>
                <c:pt idx="100">
                  <c:v>42475</c:v>
                </c:pt>
                <c:pt idx="101">
                  <c:v>42476</c:v>
                </c:pt>
                <c:pt idx="102">
                  <c:v>42477</c:v>
                </c:pt>
                <c:pt idx="103">
                  <c:v>42478</c:v>
                </c:pt>
                <c:pt idx="104">
                  <c:v>42479</c:v>
                </c:pt>
                <c:pt idx="105">
                  <c:v>42480</c:v>
                </c:pt>
                <c:pt idx="106">
                  <c:v>42481</c:v>
                </c:pt>
                <c:pt idx="107">
                  <c:v>42482</c:v>
                </c:pt>
                <c:pt idx="108">
                  <c:v>42483</c:v>
                </c:pt>
                <c:pt idx="109">
                  <c:v>42484</c:v>
                </c:pt>
                <c:pt idx="110">
                  <c:v>42485</c:v>
                </c:pt>
                <c:pt idx="111">
                  <c:v>42486</c:v>
                </c:pt>
                <c:pt idx="112">
                  <c:v>42487</c:v>
                </c:pt>
                <c:pt idx="113">
                  <c:v>42488</c:v>
                </c:pt>
                <c:pt idx="114">
                  <c:v>42489</c:v>
                </c:pt>
                <c:pt idx="115">
                  <c:v>42490</c:v>
                </c:pt>
                <c:pt idx="116">
                  <c:v>42491</c:v>
                </c:pt>
                <c:pt idx="117">
                  <c:v>42492</c:v>
                </c:pt>
                <c:pt idx="118">
                  <c:v>42493</c:v>
                </c:pt>
                <c:pt idx="119">
                  <c:v>42494</c:v>
                </c:pt>
                <c:pt idx="120">
                  <c:v>42495</c:v>
                </c:pt>
                <c:pt idx="121">
                  <c:v>42496</c:v>
                </c:pt>
                <c:pt idx="122">
                  <c:v>42497</c:v>
                </c:pt>
                <c:pt idx="123">
                  <c:v>42498</c:v>
                </c:pt>
                <c:pt idx="124">
                  <c:v>42499</c:v>
                </c:pt>
                <c:pt idx="125">
                  <c:v>42500</c:v>
                </c:pt>
                <c:pt idx="126">
                  <c:v>42501</c:v>
                </c:pt>
                <c:pt idx="127">
                  <c:v>42502</c:v>
                </c:pt>
                <c:pt idx="128">
                  <c:v>42503</c:v>
                </c:pt>
                <c:pt idx="129">
                  <c:v>42504</c:v>
                </c:pt>
                <c:pt idx="130">
                  <c:v>42505</c:v>
                </c:pt>
                <c:pt idx="131">
                  <c:v>42506</c:v>
                </c:pt>
                <c:pt idx="132">
                  <c:v>42507</c:v>
                </c:pt>
                <c:pt idx="133">
                  <c:v>42508</c:v>
                </c:pt>
                <c:pt idx="134">
                  <c:v>42509</c:v>
                </c:pt>
                <c:pt idx="135">
                  <c:v>42510</c:v>
                </c:pt>
                <c:pt idx="136">
                  <c:v>42511</c:v>
                </c:pt>
                <c:pt idx="137">
                  <c:v>42512</c:v>
                </c:pt>
                <c:pt idx="138">
                  <c:v>42513</c:v>
                </c:pt>
                <c:pt idx="139">
                  <c:v>42514</c:v>
                </c:pt>
                <c:pt idx="140">
                  <c:v>42515</c:v>
                </c:pt>
                <c:pt idx="141">
                  <c:v>42516</c:v>
                </c:pt>
                <c:pt idx="142">
                  <c:v>42517</c:v>
                </c:pt>
                <c:pt idx="143">
                  <c:v>42518</c:v>
                </c:pt>
                <c:pt idx="144">
                  <c:v>42519</c:v>
                </c:pt>
                <c:pt idx="145">
                  <c:v>42520</c:v>
                </c:pt>
                <c:pt idx="146">
                  <c:v>42521</c:v>
                </c:pt>
                <c:pt idx="147">
                  <c:v>42522</c:v>
                </c:pt>
                <c:pt idx="148">
                  <c:v>42523</c:v>
                </c:pt>
                <c:pt idx="149">
                  <c:v>42524</c:v>
                </c:pt>
                <c:pt idx="150">
                  <c:v>42525</c:v>
                </c:pt>
                <c:pt idx="151">
                  <c:v>42526</c:v>
                </c:pt>
                <c:pt idx="152">
                  <c:v>42527</c:v>
                </c:pt>
                <c:pt idx="153">
                  <c:v>42528</c:v>
                </c:pt>
                <c:pt idx="154">
                  <c:v>42529</c:v>
                </c:pt>
                <c:pt idx="155">
                  <c:v>42530</c:v>
                </c:pt>
                <c:pt idx="156">
                  <c:v>42531</c:v>
                </c:pt>
                <c:pt idx="157">
                  <c:v>42532</c:v>
                </c:pt>
                <c:pt idx="158">
                  <c:v>42533</c:v>
                </c:pt>
                <c:pt idx="159">
                  <c:v>42534</c:v>
                </c:pt>
                <c:pt idx="160">
                  <c:v>42535</c:v>
                </c:pt>
                <c:pt idx="161">
                  <c:v>42536</c:v>
                </c:pt>
                <c:pt idx="162">
                  <c:v>42537</c:v>
                </c:pt>
                <c:pt idx="163">
                  <c:v>42538</c:v>
                </c:pt>
                <c:pt idx="164">
                  <c:v>42539</c:v>
                </c:pt>
                <c:pt idx="165">
                  <c:v>42540</c:v>
                </c:pt>
                <c:pt idx="166">
                  <c:v>42541</c:v>
                </c:pt>
                <c:pt idx="167">
                  <c:v>42542</c:v>
                </c:pt>
                <c:pt idx="168">
                  <c:v>42543</c:v>
                </c:pt>
                <c:pt idx="169">
                  <c:v>42544</c:v>
                </c:pt>
                <c:pt idx="170">
                  <c:v>42545</c:v>
                </c:pt>
                <c:pt idx="171">
                  <c:v>42546</c:v>
                </c:pt>
                <c:pt idx="172">
                  <c:v>42547</c:v>
                </c:pt>
                <c:pt idx="173">
                  <c:v>42548</c:v>
                </c:pt>
                <c:pt idx="174">
                  <c:v>42549</c:v>
                </c:pt>
                <c:pt idx="175">
                  <c:v>42550</c:v>
                </c:pt>
                <c:pt idx="176">
                  <c:v>42551</c:v>
                </c:pt>
                <c:pt idx="177">
                  <c:v>42552</c:v>
                </c:pt>
                <c:pt idx="178">
                  <c:v>42553</c:v>
                </c:pt>
                <c:pt idx="179">
                  <c:v>42554</c:v>
                </c:pt>
                <c:pt idx="180">
                  <c:v>42555</c:v>
                </c:pt>
                <c:pt idx="181">
                  <c:v>42556</c:v>
                </c:pt>
                <c:pt idx="182">
                  <c:v>42557</c:v>
                </c:pt>
                <c:pt idx="183">
                  <c:v>42558</c:v>
                </c:pt>
                <c:pt idx="184">
                  <c:v>42559</c:v>
                </c:pt>
                <c:pt idx="185">
                  <c:v>42560</c:v>
                </c:pt>
                <c:pt idx="186">
                  <c:v>42561</c:v>
                </c:pt>
                <c:pt idx="187">
                  <c:v>42562</c:v>
                </c:pt>
                <c:pt idx="188">
                  <c:v>42563</c:v>
                </c:pt>
                <c:pt idx="189">
                  <c:v>42564</c:v>
                </c:pt>
                <c:pt idx="190">
                  <c:v>42565</c:v>
                </c:pt>
                <c:pt idx="191">
                  <c:v>42566</c:v>
                </c:pt>
                <c:pt idx="192">
                  <c:v>42567</c:v>
                </c:pt>
                <c:pt idx="193">
                  <c:v>42568</c:v>
                </c:pt>
                <c:pt idx="194">
                  <c:v>42569</c:v>
                </c:pt>
                <c:pt idx="195">
                  <c:v>42570</c:v>
                </c:pt>
                <c:pt idx="196">
                  <c:v>42571</c:v>
                </c:pt>
                <c:pt idx="197">
                  <c:v>42572</c:v>
                </c:pt>
                <c:pt idx="198">
                  <c:v>42573</c:v>
                </c:pt>
                <c:pt idx="199">
                  <c:v>42574</c:v>
                </c:pt>
                <c:pt idx="200">
                  <c:v>42575</c:v>
                </c:pt>
                <c:pt idx="201">
                  <c:v>42576</c:v>
                </c:pt>
                <c:pt idx="202">
                  <c:v>42577</c:v>
                </c:pt>
                <c:pt idx="203">
                  <c:v>42578</c:v>
                </c:pt>
                <c:pt idx="204">
                  <c:v>42579</c:v>
                </c:pt>
                <c:pt idx="205">
                  <c:v>42580</c:v>
                </c:pt>
                <c:pt idx="206">
                  <c:v>42581</c:v>
                </c:pt>
                <c:pt idx="207">
                  <c:v>42582</c:v>
                </c:pt>
                <c:pt idx="208">
                  <c:v>42583</c:v>
                </c:pt>
                <c:pt idx="209">
                  <c:v>42584</c:v>
                </c:pt>
                <c:pt idx="210">
                  <c:v>42585</c:v>
                </c:pt>
                <c:pt idx="211">
                  <c:v>42586</c:v>
                </c:pt>
                <c:pt idx="212">
                  <c:v>42587</c:v>
                </c:pt>
                <c:pt idx="213">
                  <c:v>42588</c:v>
                </c:pt>
                <c:pt idx="214">
                  <c:v>42589</c:v>
                </c:pt>
                <c:pt idx="215">
                  <c:v>42590</c:v>
                </c:pt>
                <c:pt idx="216">
                  <c:v>42591</c:v>
                </c:pt>
                <c:pt idx="217">
                  <c:v>42592</c:v>
                </c:pt>
                <c:pt idx="218">
                  <c:v>42593</c:v>
                </c:pt>
                <c:pt idx="219">
                  <c:v>42594</c:v>
                </c:pt>
                <c:pt idx="220">
                  <c:v>42595</c:v>
                </c:pt>
                <c:pt idx="221">
                  <c:v>42596</c:v>
                </c:pt>
                <c:pt idx="222">
                  <c:v>42597</c:v>
                </c:pt>
                <c:pt idx="223">
                  <c:v>42598</c:v>
                </c:pt>
                <c:pt idx="224">
                  <c:v>42599</c:v>
                </c:pt>
                <c:pt idx="225">
                  <c:v>42600</c:v>
                </c:pt>
                <c:pt idx="226">
                  <c:v>42601</c:v>
                </c:pt>
                <c:pt idx="227">
                  <c:v>42602</c:v>
                </c:pt>
                <c:pt idx="228">
                  <c:v>42603</c:v>
                </c:pt>
                <c:pt idx="229">
                  <c:v>42604</c:v>
                </c:pt>
                <c:pt idx="230">
                  <c:v>42605</c:v>
                </c:pt>
                <c:pt idx="231">
                  <c:v>42606</c:v>
                </c:pt>
                <c:pt idx="232">
                  <c:v>42607</c:v>
                </c:pt>
                <c:pt idx="233">
                  <c:v>42608</c:v>
                </c:pt>
                <c:pt idx="234">
                  <c:v>42609</c:v>
                </c:pt>
                <c:pt idx="235">
                  <c:v>42610</c:v>
                </c:pt>
                <c:pt idx="236">
                  <c:v>42611</c:v>
                </c:pt>
                <c:pt idx="237">
                  <c:v>42612</c:v>
                </c:pt>
                <c:pt idx="238">
                  <c:v>42613</c:v>
                </c:pt>
                <c:pt idx="239">
                  <c:v>42614</c:v>
                </c:pt>
                <c:pt idx="240">
                  <c:v>42615</c:v>
                </c:pt>
                <c:pt idx="241">
                  <c:v>42616</c:v>
                </c:pt>
                <c:pt idx="242">
                  <c:v>42617</c:v>
                </c:pt>
                <c:pt idx="243">
                  <c:v>42618</c:v>
                </c:pt>
                <c:pt idx="244">
                  <c:v>42619</c:v>
                </c:pt>
                <c:pt idx="245">
                  <c:v>42620</c:v>
                </c:pt>
                <c:pt idx="246">
                  <c:v>42621</c:v>
                </c:pt>
                <c:pt idx="247">
                  <c:v>42622</c:v>
                </c:pt>
                <c:pt idx="248">
                  <c:v>42623</c:v>
                </c:pt>
                <c:pt idx="249">
                  <c:v>42624</c:v>
                </c:pt>
                <c:pt idx="250">
                  <c:v>42625</c:v>
                </c:pt>
                <c:pt idx="251">
                  <c:v>42626</c:v>
                </c:pt>
                <c:pt idx="252">
                  <c:v>42627</c:v>
                </c:pt>
                <c:pt idx="253">
                  <c:v>42628</c:v>
                </c:pt>
                <c:pt idx="254">
                  <c:v>42629</c:v>
                </c:pt>
                <c:pt idx="255">
                  <c:v>42630</c:v>
                </c:pt>
                <c:pt idx="256">
                  <c:v>42631</c:v>
                </c:pt>
                <c:pt idx="257">
                  <c:v>42632</c:v>
                </c:pt>
                <c:pt idx="258">
                  <c:v>42633</c:v>
                </c:pt>
                <c:pt idx="259">
                  <c:v>42634</c:v>
                </c:pt>
                <c:pt idx="260">
                  <c:v>42635</c:v>
                </c:pt>
                <c:pt idx="261">
                  <c:v>42636</c:v>
                </c:pt>
                <c:pt idx="262">
                  <c:v>42637</c:v>
                </c:pt>
                <c:pt idx="263">
                  <c:v>42638</c:v>
                </c:pt>
                <c:pt idx="264">
                  <c:v>42639</c:v>
                </c:pt>
                <c:pt idx="265">
                  <c:v>42640</c:v>
                </c:pt>
                <c:pt idx="266">
                  <c:v>42641</c:v>
                </c:pt>
                <c:pt idx="267">
                  <c:v>42642</c:v>
                </c:pt>
                <c:pt idx="268">
                  <c:v>42643</c:v>
                </c:pt>
                <c:pt idx="269">
                  <c:v>42644</c:v>
                </c:pt>
                <c:pt idx="270">
                  <c:v>42645</c:v>
                </c:pt>
                <c:pt idx="271">
                  <c:v>42646</c:v>
                </c:pt>
                <c:pt idx="272">
                  <c:v>42647</c:v>
                </c:pt>
                <c:pt idx="273">
                  <c:v>42648</c:v>
                </c:pt>
                <c:pt idx="274">
                  <c:v>42649</c:v>
                </c:pt>
                <c:pt idx="275">
                  <c:v>42650</c:v>
                </c:pt>
                <c:pt idx="276">
                  <c:v>42651</c:v>
                </c:pt>
                <c:pt idx="277">
                  <c:v>42652</c:v>
                </c:pt>
                <c:pt idx="278">
                  <c:v>42653</c:v>
                </c:pt>
                <c:pt idx="279">
                  <c:v>42654</c:v>
                </c:pt>
                <c:pt idx="280">
                  <c:v>42655</c:v>
                </c:pt>
                <c:pt idx="281">
                  <c:v>42656</c:v>
                </c:pt>
                <c:pt idx="282">
                  <c:v>42657</c:v>
                </c:pt>
                <c:pt idx="283">
                  <c:v>42658</c:v>
                </c:pt>
                <c:pt idx="284">
                  <c:v>42659</c:v>
                </c:pt>
                <c:pt idx="285">
                  <c:v>42660</c:v>
                </c:pt>
                <c:pt idx="286">
                  <c:v>42661</c:v>
                </c:pt>
                <c:pt idx="287">
                  <c:v>42662</c:v>
                </c:pt>
                <c:pt idx="288">
                  <c:v>42663</c:v>
                </c:pt>
                <c:pt idx="289">
                  <c:v>42664</c:v>
                </c:pt>
                <c:pt idx="290">
                  <c:v>42665</c:v>
                </c:pt>
                <c:pt idx="291">
                  <c:v>42666</c:v>
                </c:pt>
                <c:pt idx="292">
                  <c:v>42667</c:v>
                </c:pt>
                <c:pt idx="293">
                  <c:v>42668</c:v>
                </c:pt>
                <c:pt idx="294">
                  <c:v>42669</c:v>
                </c:pt>
                <c:pt idx="295">
                  <c:v>42670</c:v>
                </c:pt>
                <c:pt idx="296">
                  <c:v>42671</c:v>
                </c:pt>
                <c:pt idx="297">
                  <c:v>42672</c:v>
                </c:pt>
                <c:pt idx="298">
                  <c:v>42673</c:v>
                </c:pt>
                <c:pt idx="299">
                  <c:v>42674</c:v>
                </c:pt>
                <c:pt idx="300">
                  <c:v>42675</c:v>
                </c:pt>
                <c:pt idx="301">
                  <c:v>42676</c:v>
                </c:pt>
                <c:pt idx="302">
                  <c:v>42677</c:v>
                </c:pt>
                <c:pt idx="303">
                  <c:v>42678</c:v>
                </c:pt>
                <c:pt idx="304">
                  <c:v>42679</c:v>
                </c:pt>
                <c:pt idx="305">
                  <c:v>42680</c:v>
                </c:pt>
                <c:pt idx="306">
                  <c:v>42681</c:v>
                </c:pt>
                <c:pt idx="307">
                  <c:v>42682</c:v>
                </c:pt>
                <c:pt idx="308">
                  <c:v>42683</c:v>
                </c:pt>
                <c:pt idx="309">
                  <c:v>42684</c:v>
                </c:pt>
                <c:pt idx="310">
                  <c:v>42685</c:v>
                </c:pt>
                <c:pt idx="311">
                  <c:v>42686</c:v>
                </c:pt>
                <c:pt idx="312">
                  <c:v>42687</c:v>
                </c:pt>
                <c:pt idx="313">
                  <c:v>42688</c:v>
                </c:pt>
                <c:pt idx="314">
                  <c:v>42689</c:v>
                </c:pt>
                <c:pt idx="315">
                  <c:v>42690</c:v>
                </c:pt>
                <c:pt idx="316">
                  <c:v>42691</c:v>
                </c:pt>
                <c:pt idx="317">
                  <c:v>42692</c:v>
                </c:pt>
                <c:pt idx="318">
                  <c:v>42693</c:v>
                </c:pt>
                <c:pt idx="319">
                  <c:v>42694</c:v>
                </c:pt>
                <c:pt idx="320">
                  <c:v>42695</c:v>
                </c:pt>
                <c:pt idx="321">
                  <c:v>42696</c:v>
                </c:pt>
                <c:pt idx="322">
                  <c:v>42697</c:v>
                </c:pt>
                <c:pt idx="323">
                  <c:v>42698</c:v>
                </c:pt>
                <c:pt idx="324">
                  <c:v>42699</c:v>
                </c:pt>
                <c:pt idx="325">
                  <c:v>42700</c:v>
                </c:pt>
                <c:pt idx="326">
                  <c:v>42701</c:v>
                </c:pt>
                <c:pt idx="327">
                  <c:v>42702</c:v>
                </c:pt>
                <c:pt idx="328">
                  <c:v>42703</c:v>
                </c:pt>
                <c:pt idx="329">
                  <c:v>42704</c:v>
                </c:pt>
                <c:pt idx="330">
                  <c:v>42705</c:v>
                </c:pt>
                <c:pt idx="331">
                  <c:v>42706</c:v>
                </c:pt>
                <c:pt idx="332">
                  <c:v>42707</c:v>
                </c:pt>
                <c:pt idx="333">
                  <c:v>42708</c:v>
                </c:pt>
                <c:pt idx="334">
                  <c:v>42709</c:v>
                </c:pt>
                <c:pt idx="335">
                  <c:v>42710</c:v>
                </c:pt>
                <c:pt idx="336">
                  <c:v>42711</c:v>
                </c:pt>
                <c:pt idx="337">
                  <c:v>42712</c:v>
                </c:pt>
                <c:pt idx="338">
                  <c:v>42713</c:v>
                </c:pt>
                <c:pt idx="339">
                  <c:v>42714</c:v>
                </c:pt>
                <c:pt idx="340">
                  <c:v>42715</c:v>
                </c:pt>
                <c:pt idx="341">
                  <c:v>42716</c:v>
                </c:pt>
                <c:pt idx="342">
                  <c:v>42717</c:v>
                </c:pt>
                <c:pt idx="343">
                  <c:v>42718</c:v>
                </c:pt>
                <c:pt idx="344">
                  <c:v>42719</c:v>
                </c:pt>
                <c:pt idx="345">
                  <c:v>42720</c:v>
                </c:pt>
                <c:pt idx="346">
                  <c:v>42721</c:v>
                </c:pt>
                <c:pt idx="347">
                  <c:v>42722</c:v>
                </c:pt>
                <c:pt idx="348">
                  <c:v>42723</c:v>
                </c:pt>
                <c:pt idx="349">
                  <c:v>42724</c:v>
                </c:pt>
                <c:pt idx="350">
                  <c:v>42725</c:v>
                </c:pt>
                <c:pt idx="351">
                  <c:v>42726</c:v>
                </c:pt>
                <c:pt idx="352">
                  <c:v>42727</c:v>
                </c:pt>
                <c:pt idx="353">
                  <c:v>42728</c:v>
                </c:pt>
                <c:pt idx="354">
                  <c:v>42729</c:v>
                </c:pt>
                <c:pt idx="355">
                  <c:v>42730</c:v>
                </c:pt>
                <c:pt idx="356">
                  <c:v>42731</c:v>
                </c:pt>
                <c:pt idx="357">
                  <c:v>42732</c:v>
                </c:pt>
                <c:pt idx="358">
                  <c:v>42733</c:v>
                </c:pt>
                <c:pt idx="359">
                  <c:v>42734</c:v>
                </c:pt>
                <c:pt idx="360">
                  <c:v>42735</c:v>
                </c:pt>
              </c:numCache>
            </c:numRef>
          </c:cat>
          <c:val>
            <c:numRef>
              <c:f>'Задание №2'!$F$2:$F$362</c:f>
              <c:numCache>
                <c:formatCode>General</c:formatCode>
                <c:ptCount val="361"/>
                <c:pt idx="0">
                  <c:v>11</c:v>
                </c:pt>
                <c:pt idx="1">
                  <c:v>11</c:v>
                </c:pt>
                <c:pt idx="2">
                  <c:v>91</c:v>
                </c:pt>
                <c:pt idx="3">
                  <c:v>106</c:v>
                </c:pt>
                <c:pt idx="4">
                  <c:v>113</c:v>
                </c:pt>
                <c:pt idx="5">
                  <c:v>144</c:v>
                </c:pt>
                <c:pt idx="6">
                  <c:v>142</c:v>
                </c:pt>
                <c:pt idx="7">
                  <c:v>154</c:v>
                </c:pt>
                <c:pt idx="8">
                  <c:v>150</c:v>
                </c:pt>
                <c:pt idx="9">
                  <c:v>227</c:v>
                </c:pt>
                <c:pt idx="10">
                  <c:v>236</c:v>
                </c:pt>
                <c:pt idx="11">
                  <c:v>306</c:v>
                </c:pt>
                <c:pt idx="12">
                  <c:v>307</c:v>
                </c:pt>
                <c:pt idx="13">
                  <c:v>339</c:v>
                </c:pt>
                <c:pt idx="14">
                  <c:v>340</c:v>
                </c:pt>
                <c:pt idx="15">
                  <c:v>348</c:v>
                </c:pt>
                <c:pt idx="16">
                  <c:v>354</c:v>
                </c:pt>
                <c:pt idx="17">
                  <c:v>355</c:v>
                </c:pt>
                <c:pt idx="18">
                  <c:v>348</c:v>
                </c:pt>
                <c:pt idx="19">
                  <c:v>343</c:v>
                </c:pt>
                <c:pt idx="20">
                  <c:v>356</c:v>
                </c:pt>
                <c:pt idx="21">
                  <c:v>374</c:v>
                </c:pt>
                <c:pt idx="22">
                  <c:v>365</c:v>
                </c:pt>
                <c:pt idx="23">
                  <c:v>359</c:v>
                </c:pt>
                <c:pt idx="24">
                  <c:v>355</c:v>
                </c:pt>
                <c:pt idx="25">
                  <c:v>387</c:v>
                </c:pt>
                <c:pt idx="26">
                  <c:v>395</c:v>
                </c:pt>
                <c:pt idx="27">
                  <c:v>402</c:v>
                </c:pt>
                <c:pt idx="28">
                  <c:v>454</c:v>
                </c:pt>
                <c:pt idx="29">
                  <c:v>437</c:v>
                </c:pt>
                <c:pt idx="30">
                  <c:v>445</c:v>
                </c:pt>
                <c:pt idx="31">
                  <c:v>457</c:v>
                </c:pt>
                <c:pt idx="32">
                  <c:v>527</c:v>
                </c:pt>
                <c:pt idx="33">
                  <c:v>549</c:v>
                </c:pt>
                <c:pt idx="34">
                  <c:v>612</c:v>
                </c:pt>
                <c:pt idx="35">
                  <c:v>723</c:v>
                </c:pt>
                <c:pt idx="36">
                  <c:v>723</c:v>
                </c:pt>
                <c:pt idx="37">
                  <c:v>714</c:v>
                </c:pt>
                <c:pt idx="38">
                  <c:v>729</c:v>
                </c:pt>
                <c:pt idx="39">
                  <c:v>814</c:v>
                </c:pt>
                <c:pt idx="40">
                  <c:v>843</c:v>
                </c:pt>
                <c:pt idx="41">
                  <c:v>900</c:v>
                </c:pt>
                <c:pt idx="42">
                  <c:v>903</c:v>
                </c:pt>
                <c:pt idx="43">
                  <c:v>888</c:v>
                </c:pt>
                <c:pt idx="44">
                  <c:v>881</c:v>
                </c:pt>
                <c:pt idx="45">
                  <c:v>888</c:v>
                </c:pt>
                <c:pt idx="46">
                  <c:v>940</c:v>
                </c:pt>
                <c:pt idx="47">
                  <c:v>952</c:v>
                </c:pt>
                <c:pt idx="48">
                  <c:v>1005</c:v>
                </c:pt>
                <c:pt idx="49">
                  <c:v>1025</c:v>
                </c:pt>
                <c:pt idx="50">
                  <c:v>1036</c:v>
                </c:pt>
                <c:pt idx="51">
                  <c:v>1090</c:v>
                </c:pt>
                <c:pt idx="52">
                  <c:v>1082</c:v>
                </c:pt>
                <c:pt idx="53">
                  <c:v>1072</c:v>
                </c:pt>
                <c:pt idx="54">
                  <c:v>1170</c:v>
                </c:pt>
                <c:pt idx="55">
                  <c:v>1265</c:v>
                </c:pt>
                <c:pt idx="56">
                  <c:v>1272</c:v>
                </c:pt>
                <c:pt idx="57">
                  <c:v>1274</c:v>
                </c:pt>
                <c:pt idx="58">
                  <c:v>1355</c:v>
                </c:pt>
                <c:pt idx="59">
                  <c:v>1379</c:v>
                </c:pt>
                <c:pt idx="60">
                  <c:v>1375</c:v>
                </c:pt>
                <c:pt idx="61">
                  <c:v>1379</c:v>
                </c:pt>
                <c:pt idx="62">
                  <c:v>1376</c:v>
                </c:pt>
                <c:pt idx="63">
                  <c:v>1360</c:v>
                </c:pt>
                <c:pt idx="64">
                  <c:v>1389</c:v>
                </c:pt>
                <c:pt idx="65">
                  <c:v>1398</c:v>
                </c:pt>
                <c:pt idx="66">
                  <c:v>1418</c:v>
                </c:pt>
                <c:pt idx="67">
                  <c:v>1399</c:v>
                </c:pt>
                <c:pt idx="68">
                  <c:v>1396</c:v>
                </c:pt>
                <c:pt idx="69">
                  <c:v>1414</c:v>
                </c:pt>
                <c:pt idx="70">
                  <c:v>1398</c:v>
                </c:pt>
                <c:pt idx="71">
                  <c:v>1388</c:v>
                </c:pt>
                <c:pt idx="72">
                  <c:v>1389</c:v>
                </c:pt>
                <c:pt idx="73">
                  <c:v>1379</c:v>
                </c:pt>
                <c:pt idx="74">
                  <c:v>1388</c:v>
                </c:pt>
                <c:pt idx="75">
                  <c:v>1394</c:v>
                </c:pt>
                <c:pt idx="76">
                  <c:v>1397</c:v>
                </c:pt>
                <c:pt idx="77">
                  <c:v>1362</c:v>
                </c:pt>
                <c:pt idx="78">
                  <c:v>1348</c:v>
                </c:pt>
                <c:pt idx="79">
                  <c:v>1363</c:v>
                </c:pt>
                <c:pt idx="80">
                  <c:v>1435</c:v>
                </c:pt>
                <c:pt idx="81">
                  <c:v>1417</c:v>
                </c:pt>
                <c:pt idx="82">
                  <c:v>1523</c:v>
                </c:pt>
                <c:pt idx="83">
                  <c:v>1508</c:v>
                </c:pt>
                <c:pt idx="84">
                  <c:v>1537</c:v>
                </c:pt>
                <c:pt idx="85">
                  <c:v>1507</c:v>
                </c:pt>
                <c:pt idx="86">
                  <c:v>1662</c:v>
                </c:pt>
                <c:pt idx="87">
                  <c:v>1652</c:v>
                </c:pt>
                <c:pt idx="88">
                  <c:v>1680</c:v>
                </c:pt>
                <c:pt idx="89">
                  <c:v>1663</c:v>
                </c:pt>
                <c:pt idx="90">
                  <c:v>1662</c:v>
                </c:pt>
                <c:pt idx="91">
                  <c:v>1626</c:v>
                </c:pt>
                <c:pt idx="92">
                  <c:v>1641</c:v>
                </c:pt>
                <c:pt idx="93">
                  <c:v>1702</c:v>
                </c:pt>
                <c:pt idx="94">
                  <c:v>1731</c:v>
                </c:pt>
                <c:pt idx="95">
                  <c:v>1719</c:v>
                </c:pt>
                <c:pt idx="96">
                  <c:v>1732</c:v>
                </c:pt>
                <c:pt idx="97">
                  <c:v>1724</c:v>
                </c:pt>
                <c:pt idx="98">
                  <c:v>1706</c:v>
                </c:pt>
                <c:pt idx="99">
                  <c:v>1706</c:v>
                </c:pt>
                <c:pt idx="100">
                  <c:v>1691</c:v>
                </c:pt>
                <c:pt idx="101">
                  <c:v>1728</c:v>
                </c:pt>
                <c:pt idx="102">
                  <c:v>1726</c:v>
                </c:pt>
                <c:pt idx="103">
                  <c:v>1760</c:v>
                </c:pt>
                <c:pt idx="104">
                  <c:v>1735</c:v>
                </c:pt>
                <c:pt idx="105">
                  <c:v>1725</c:v>
                </c:pt>
                <c:pt idx="106">
                  <c:v>1809</c:v>
                </c:pt>
                <c:pt idx="107">
                  <c:v>1815</c:v>
                </c:pt>
                <c:pt idx="108">
                  <c:v>1877</c:v>
                </c:pt>
                <c:pt idx="109">
                  <c:v>1917</c:v>
                </c:pt>
                <c:pt idx="110">
                  <c:v>1868</c:v>
                </c:pt>
                <c:pt idx="111">
                  <c:v>1905</c:v>
                </c:pt>
                <c:pt idx="112">
                  <c:v>1891</c:v>
                </c:pt>
                <c:pt idx="113">
                  <c:v>1895</c:v>
                </c:pt>
                <c:pt idx="114">
                  <c:v>1923</c:v>
                </c:pt>
                <c:pt idx="115">
                  <c:v>1932</c:v>
                </c:pt>
                <c:pt idx="116">
                  <c:v>1936</c:v>
                </c:pt>
                <c:pt idx="117">
                  <c:v>2014</c:v>
                </c:pt>
                <c:pt idx="118">
                  <c:v>2059</c:v>
                </c:pt>
                <c:pt idx="119">
                  <c:v>2082</c:v>
                </c:pt>
                <c:pt idx="120">
                  <c:v>2076</c:v>
                </c:pt>
                <c:pt idx="121">
                  <c:v>2060</c:v>
                </c:pt>
                <c:pt idx="122">
                  <c:v>2036</c:v>
                </c:pt>
                <c:pt idx="123">
                  <c:v>2012</c:v>
                </c:pt>
                <c:pt idx="124">
                  <c:v>2007</c:v>
                </c:pt>
                <c:pt idx="125">
                  <c:v>1977</c:v>
                </c:pt>
                <c:pt idx="126">
                  <c:v>1967</c:v>
                </c:pt>
                <c:pt idx="127">
                  <c:v>1965</c:v>
                </c:pt>
                <c:pt idx="128">
                  <c:v>2021</c:v>
                </c:pt>
                <c:pt idx="129">
                  <c:v>2091</c:v>
                </c:pt>
                <c:pt idx="130">
                  <c:v>2116</c:v>
                </c:pt>
                <c:pt idx="131">
                  <c:v>2165</c:v>
                </c:pt>
                <c:pt idx="132">
                  <c:v>2148</c:v>
                </c:pt>
                <c:pt idx="133">
                  <c:v>2165</c:v>
                </c:pt>
                <c:pt idx="134">
                  <c:v>2161</c:v>
                </c:pt>
                <c:pt idx="135">
                  <c:v>2168</c:v>
                </c:pt>
                <c:pt idx="136">
                  <c:v>2171</c:v>
                </c:pt>
                <c:pt idx="137">
                  <c:v>2163</c:v>
                </c:pt>
                <c:pt idx="138">
                  <c:v>2140</c:v>
                </c:pt>
                <c:pt idx="139">
                  <c:v>2142</c:v>
                </c:pt>
                <c:pt idx="140">
                  <c:v>2112</c:v>
                </c:pt>
                <c:pt idx="141">
                  <c:v>2063</c:v>
                </c:pt>
                <c:pt idx="142">
                  <c:v>2037</c:v>
                </c:pt>
                <c:pt idx="143">
                  <c:v>2008</c:v>
                </c:pt>
                <c:pt idx="144">
                  <c:v>1989</c:v>
                </c:pt>
                <c:pt idx="145">
                  <c:v>2043</c:v>
                </c:pt>
                <c:pt idx="146">
                  <c:v>2088</c:v>
                </c:pt>
                <c:pt idx="147">
                  <c:v>2105</c:v>
                </c:pt>
                <c:pt idx="148">
                  <c:v>2079</c:v>
                </c:pt>
                <c:pt idx="149">
                  <c:v>2089</c:v>
                </c:pt>
                <c:pt idx="150">
                  <c:v>2132</c:v>
                </c:pt>
                <c:pt idx="151">
                  <c:v>2224</c:v>
                </c:pt>
                <c:pt idx="152">
                  <c:v>2308</c:v>
                </c:pt>
                <c:pt idx="153">
                  <c:v>2349</c:v>
                </c:pt>
                <c:pt idx="154">
                  <c:v>2342</c:v>
                </c:pt>
                <c:pt idx="155">
                  <c:v>2394</c:v>
                </c:pt>
                <c:pt idx="156">
                  <c:v>2362</c:v>
                </c:pt>
                <c:pt idx="157">
                  <c:v>2407</c:v>
                </c:pt>
                <c:pt idx="158">
                  <c:v>2479</c:v>
                </c:pt>
                <c:pt idx="159">
                  <c:v>2463</c:v>
                </c:pt>
                <c:pt idx="160">
                  <c:v>2514</c:v>
                </c:pt>
                <c:pt idx="161">
                  <c:v>2492</c:v>
                </c:pt>
                <c:pt idx="162">
                  <c:v>2529</c:v>
                </c:pt>
                <c:pt idx="163">
                  <c:v>2476</c:v>
                </c:pt>
                <c:pt idx="164">
                  <c:v>2461</c:v>
                </c:pt>
                <c:pt idx="165">
                  <c:v>2468</c:v>
                </c:pt>
                <c:pt idx="166">
                  <c:v>2517</c:v>
                </c:pt>
                <c:pt idx="167">
                  <c:v>2549</c:v>
                </c:pt>
                <c:pt idx="168">
                  <c:v>2505</c:v>
                </c:pt>
                <c:pt idx="169">
                  <c:v>2477</c:v>
                </c:pt>
                <c:pt idx="170">
                  <c:v>2454</c:v>
                </c:pt>
                <c:pt idx="171">
                  <c:v>2442</c:v>
                </c:pt>
                <c:pt idx="172">
                  <c:v>2425</c:v>
                </c:pt>
                <c:pt idx="173">
                  <c:v>2437</c:v>
                </c:pt>
                <c:pt idx="174">
                  <c:v>2435</c:v>
                </c:pt>
                <c:pt idx="175">
                  <c:v>2486</c:v>
                </c:pt>
                <c:pt idx="176">
                  <c:v>2439</c:v>
                </c:pt>
                <c:pt idx="177">
                  <c:v>2573</c:v>
                </c:pt>
                <c:pt idx="178">
                  <c:v>2569</c:v>
                </c:pt>
                <c:pt idx="179">
                  <c:v>2551</c:v>
                </c:pt>
                <c:pt idx="180">
                  <c:v>2562</c:v>
                </c:pt>
                <c:pt idx="181">
                  <c:v>2560</c:v>
                </c:pt>
                <c:pt idx="182">
                  <c:v>2571</c:v>
                </c:pt>
                <c:pt idx="183">
                  <c:v>2589</c:v>
                </c:pt>
                <c:pt idx="184">
                  <c:v>2566</c:v>
                </c:pt>
                <c:pt idx="185">
                  <c:v>2553</c:v>
                </c:pt>
                <c:pt idx="186">
                  <c:v>2600</c:v>
                </c:pt>
                <c:pt idx="187">
                  <c:v>2603</c:v>
                </c:pt>
                <c:pt idx="188">
                  <c:v>2580</c:v>
                </c:pt>
                <c:pt idx="189">
                  <c:v>2564</c:v>
                </c:pt>
                <c:pt idx="190">
                  <c:v>2514</c:v>
                </c:pt>
                <c:pt idx="191">
                  <c:v>2491</c:v>
                </c:pt>
                <c:pt idx="192">
                  <c:v>2480</c:v>
                </c:pt>
                <c:pt idx="193">
                  <c:v>2472</c:v>
                </c:pt>
                <c:pt idx="194">
                  <c:v>2446</c:v>
                </c:pt>
                <c:pt idx="195">
                  <c:v>2429</c:v>
                </c:pt>
                <c:pt idx="196">
                  <c:v>2565</c:v>
                </c:pt>
                <c:pt idx="197">
                  <c:v>2522</c:v>
                </c:pt>
                <c:pt idx="198">
                  <c:v>2498</c:v>
                </c:pt>
                <c:pt idx="199">
                  <c:v>2506</c:v>
                </c:pt>
                <c:pt idx="200">
                  <c:v>2528</c:v>
                </c:pt>
                <c:pt idx="201">
                  <c:v>2529</c:v>
                </c:pt>
                <c:pt idx="202">
                  <c:v>2624</c:v>
                </c:pt>
                <c:pt idx="203">
                  <c:v>2606</c:v>
                </c:pt>
                <c:pt idx="204">
                  <c:v>2594</c:v>
                </c:pt>
                <c:pt idx="205">
                  <c:v>2591</c:v>
                </c:pt>
                <c:pt idx="206">
                  <c:v>2602</c:v>
                </c:pt>
                <c:pt idx="207">
                  <c:v>2610</c:v>
                </c:pt>
                <c:pt idx="208">
                  <c:v>2620</c:v>
                </c:pt>
                <c:pt idx="209">
                  <c:v>2615</c:v>
                </c:pt>
                <c:pt idx="210">
                  <c:v>2559</c:v>
                </c:pt>
                <c:pt idx="211">
                  <c:v>2620</c:v>
                </c:pt>
                <c:pt idx="212">
                  <c:v>2637</c:v>
                </c:pt>
                <c:pt idx="213">
                  <c:v>2687</c:v>
                </c:pt>
                <c:pt idx="214">
                  <c:v>2678</c:v>
                </c:pt>
                <c:pt idx="215">
                  <c:v>2682</c:v>
                </c:pt>
                <c:pt idx="216">
                  <c:v>2739</c:v>
                </c:pt>
                <c:pt idx="217">
                  <c:v>2741</c:v>
                </c:pt>
                <c:pt idx="218">
                  <c:v>2785</c:v>
                </c:pt>
                <c:pt idx="219">
                  <c:v>2758</c:v>
                </c:pt>
                <c:pt idx="220">
                  <c:v>2783</c:v>
                </c:pt>
                <c:pt idx="221">
                  <c:v>2806</c:v>
                </c:pt>
                <c:pt idx="222">
                  <c:v>2818</c:v>
                </c:pt>
                <c:pt idx="223">
                  <c:v>2803</c:v>
                </c:pt>
                <c:pt idx="224">
                  <c:v>2771</c:v>
                </c:pt>
                <c:pt idx="225">
                  <c:v>2749</c:v>
                </c:pt>
                <c:pt idx="226">
                  <c:v>2729</c:v>
                </c:pt>
                <c:pt idx="227">
                  <c:v>2795</c:v>
                </c:pt>
                <c:pt idx="228">
                  <c:v>2812</c:v>
                </c:pt>
                <c:pt idx="229">
                  <c:v>2786</c:v>
                </c:pt>
                <c:pt idx="230">
                  <c:v>2742</c:v>
                </c:pt>
                <c:pt idx="231">
                  <c:v>2772</c:v>
                </c:pt>
                <c:pt idx="232">
                  <c:v>2721</c:v>
                </c:pt>
                <c:pt idx="233">
                  <c:v>2722</c:v>
                </c:pt>
                <c:pt idx="234">
                  <c:v>2689</c:v>
                </c:pt>
                <c:pt idx="235">
                  <c:v>2691</c:v>
                </c:pt>
                <c:pt idx="236">
                  <c:v>2671</c:v>
                </c:pt>
                <c:pt idx="237">
                  <c:v>2687</c:v>
                </c:pt>
                <c:pt idx="238">
                  <c:v>2787</c:v>
                </c:pt>
                <c:pt idx="239">
                  <c:v>2896</c:v>
                </c:pt>
                <c:pt idx="240">
                  <c:v>2904</c:v>
                </c:pt>
                <c:pt idx="241">
                  <c:v>2898</c:v>
                </c:pt>
                <c:pt idx="242">
                  <c:v>2911</c:v>
                </c:pt>
                <c:pt idx="243">
                  <c:v>2869</c:v>
                </c:pt>
                <c:pt idx="244">
                  <c:v>2815</c:v>
                </c:pt>
                <c:pt idx="245">
                  <c:v>2856</c:v>
                </c:pt>
                <c:pt idx="246">
                  <c:v>2870</c:v>
                </c:pt>
                <c:pt idx="247">
                  <c:v>2936</c:v>
                </c:pt>
                <c:pt idx="248">
                  <c:v>2980</c:v>
                </c:pt>
                <c:pt idx="249">
                  <c:v>2987</c:v>
                </c:pt>
                <c:pt idx="250">
                  <c:v>2980</c:v>
                </c:pt>
                <c:pt idx="251">
                  <c:v>3038</c:v>
                </c:pt>
                <c:pt idx="252">
                  <c:v>3029</c:v>
                </c:pt>
                <c:pt idx="253">
                  <c:v>3029</c:v>
                </c:pt>
                <c:pt idx="254">
                  <c:v>3045</c:v>
                </c:pt>
                <c:pt idx="255">
                  <c:v>3078</c:v>
                </c:pt>
                <c:pt idx="256">
                  <c:v>3097</c:v>
                </c:pt>
                <c:pt idx="257">
                  <c:v>3065</c:v>
                </c:pt>
                <c:pt idx="258">
                  <c:v>3095</c:v>
                </c:pt>
                <c:pt idx="259">
                  <c:v>3099</c:v>
                </c:pt>
                <c:pt idx="260">
                  <c:v>3122</c:v>
                </c:pt>
                <c:pt idx="261">
                  <c:v>3157</c:v>
                </c:pt>
                <c:pt idx="262">
                  <c:v>3191</c:v>
                </c:pt>
                <c:pt idx="263">
                  <c:v>3228</c:v>
                </c:pt>
                <c:pt idx="264">
                  <c:v>3237</c:v>
                </c:pt>
                <c:pt idx="265">
                  <c:v>3219</c:v>
                </c:pt>
                <c:pt idx="266">
                  <c:v>3204</c:v>
                </c:pt>
                <c:pt idx="267">
                  <c:v>3344</c:v>
                </c:pt>
                <c:pt idx="268">
                  <c:v>3410</c:v>
                </c:pt>
                <c:pt idx="269">
                  <c:v>3381</c:v>
                </c:pt>
                <c:pt idx="270">
                  <c:v>3376</c:v>
                </c:pt>
                <c:pt idx="271">
                  <c:v>3438</c:v>
                </c:pt>
                <c:pt idx="272">
                  <c:v>3481</c:v>
                </c:pt>
                <c:pt idx="273">
                  <c:v>3497</c:v>
                </c:pt>
                <c:pt idx="274">
                  <c:v>3565</c:v>
                </c:pt>
                <c:pt idx="275">
                  <c:v>3576</c:v>
                </c:pt>
                <c:pt idx="276">
                  <c:v>3653</c:v>
                </c:pt>
                <c:pt idx="277">
                  <c:v>3644</c:v>
                </c:pt>
                <c:pt idx="278">
                  <c:v>3675</c:v>
                </c:pt>
                <c:pt idx="279">
                  <c:v>3622</c:v>
                </c:pt>
                <c:pt idx="280">
                  <c:v>3651</c:v>
                </c:pt>
                <c:pt idx="281">
                  <c:v>3651</c:v>
                </c:pt>
                <c:pt idx="282">
                  <c:v>3625</c:v>
                </c:pt>
                <c:pt idx="283">
                  <c:v>3621</c:v>
                </c:pt>
                <c:pt idx="284">
                  <c:v>3698</c:v>
                </c:pt>
                <c:pt idx="285">
                  <c:v>3692</c:v>
                </c:pt>
                <c:pt idx="286">
                  <c:v>3691</c:v>
                </c:pt>
                <c:pt idx="287">
                  <c:v>3690</c:v>
                </c:pt>
                <c:pt idx="288">
                  <c:v>3739</c:v>
                </c:pt>
                <c:pt idx="289">
                  <c:v>3806</c:v>
                </c:pt>
                <c:pt idx="290">
                  <c:v>3777</c:v>
                </c:pt>
                <c:pt idx="291">
                  <c:v>3823</c:v>
                </c:pt>
                <c:pt idx="292">
                  <c:v>3846</c:v>
                </c:pt>
                <c:pt idx="293">
                  <c:v>3858</c:v>
                </c:pt>
                <c:pt idx="294">
                  <c:v>3993</c:v>
                </c:pt>
                <c:pt idx="295">
                  <c:v>3961</c:v>
                </c:pt>
                <c:pt idx="296">
                  <c:v>3983</c:v>
                </c:pt>
                <c:pt idx="297">
                  <c:v>4038</c:v>
                </c:pt>
                <c:pt idx="298">
                  <c:v>4031</c:v>
                </c:pt>
                <c:pt idx="299">
                  <c:v>4063</c:v>
                </c:pt>
                <c:pt idx="300">
                  <c:v>4229</c:v>
                </c:pt>
                <c:pt idx="301">
                  <c:v>4250</c:v>
                </c:pt>
                <c:pt idx="302">
                  <c:v>4240</c:v>
                </c:pt>
                <c:pt idx="303">
                  <c:v>4203</c:v>
                </c:pt>
                <c:pt idx="304">
                  <c:v>4228</c:v>
                </c:pt>
                <c:pt idx="305">
                  <c:v>4265</c:v>
                </c:pt>
                <c:pt idx="306">
                  <c:v>4261</c:v>
                </c:pt>
                <c:pt idx="307">
                  <c:v>4230</c:v>
                </c:pt>
                <c:pt idx="308">
                  <c:v>4359</c:v>
                </c:pt>
                <c:pt idx="309">
                  <c:v>4375</c:v>
                </c:pt>
                <c:pt idx="310">
                  <c:v>4410</c:v>
                </c:pt>
                <c:pt idx="311">
                  <c:v>4416</c:v>
                </c:pt>
                <c:pt idx="312">
                  <c:v>4446</c:v>
                </c:pt>
                <c:pt idx="313">
                  <c:v>4470</c:v>
                </c:pt>
                <c:pt idx="314">
                  <c:v>4467</c:v>
                </c:pt>
                <c:pt idx="315">
                  <c:v>4481</c:v>
                </c:pt>
                <c:pt idx="316">
                  <c:v>4422</c:v>
                </c:pt>
                <c:pt idx="317">
                  <c:v>4396</c:v>
                </c:pt>
                <c:pt idx="318">
                  <c:v>4393</c:v>
                </c:pt>
                <c:pt idx="319">
                  <c:v>4416</c:v>
                </c:pt>
                <c:pt idx="320">
                  <c:v>4473</c:v>
                </c:pt>
                <c:pt idx="321">
                  <c:v>4384</c:v>
                </c:pt>
                <c:pt idx="322">
                  <c:v>4287</c:v>
                </c:pt>
                <c:pt idx="323">
                  <c:v>4302</c:v>
                </c:pt>
                <c:pt idx="324">
                  <c:v>4322</c:v>
                </c:pt>
                <c:pt idx="325">
                  <c:v>4421</c:v>
                </c:pt>
                <c:pt idx="326">
                  <c:v>4412</c:v>
                </c:pt>
                <c:pt idx="327">
                  <c:v>4429</c:v>
                </c:pt>
                <c:pt idx="328">
                  <c:v>4417</c:v>
                </c:pt>
                <c:pt idx="329">
                  <c:v>4435</c:v>
                </c:pt>
                <c:pt idx="330">
                  <c:v>4363</c:v>
                </c:pt>
                <c:pt idx="331">
                  <c:v>4350</c:v>
                </c:pt>
                <c:pt idx="332">
                  <c:v>4343</c:v>
                </c:pt>
                <c:pt idx="333">
                  <c:v>4300</c:v>
                </c:pt>
                <c:pt idx="334">
                  <c:v>4274</c:v>
                </c:pt>
                <c:pt idx="335">
                  <c:v>4250</c:v>
                </c:pt>
                <c:pt idx="336">
                  <c:v>4201</c:v>
                </c:pt>
                <c:pt idx="337">
                  <c:v>4234</c:v>
                </c:pt>
                <c:pt idx="338">
                  <c:v>4214</c:v>
                </c:pt>
                <c:pt idx="339">
                  <c:v>4186</c:v>
                </c:pt>
                <c:pt idx="340">
                  <c:v>4222</c:v>
                </c:pt>
                <c:pt idx="341">
                  <c:v>4244</c:v>
                </c:pt>
                <c:pt idx="342">
                  <c:v>4194</c:v>
                </c:pt>
                <c:pt idx="343">
                  <c:v>4134</c:v>
                </c:pt>
                <c:pt idx="344">
                  <c:v>4253</c:v>
                </c:pt>
                <c:pt idx="345">
                  <c:v>4237</c:v>
                </c:pt>
                <c:pt idx="346">
                  <c:v>4238</c:v>
                </c:pt>
                <c:pt idx="347">
                  <c:v>4207</c:v>
                </c:pt>
                <c:pt idx="348">
                  <c:v>4168</c:v>
                </c:pt>
                <c:pt idx="349">
                  <c:v>4131</c:v>
                </c:pt>
                <c:pt idx="350">
                  <c:v>4118</c:v>
                </c:pt>
                <c:pt idx="351">
                  <c:v>4048</c:v>
                </c:pt>
                <c:pt idx="352">
                  <c:v>4070</c:v>
                </c:pt>
                <c:pt idx="353">
                  <c:v>4099</c:v>
                </c:pt>
                <c:pt idx="354">
                  <c:v>4150</c:v>
                </c:pt>
                <c:pt idx="355">
                  <c:v>4208</c:v>
                </c:pt>
                <c:pt idx="356">
                  <c:v>4320</c:v>
                </c:pt>
                <c:pt idx="357">
                  <c:v>4382</c:v>
                </c:pt>
                <c:pt idx="358">
                  <c:v>4382</c:v>
                </c:pt>
                <c:pt idx="359">
                  <c:v>4393</c:v>
                </c:pt>
                <c:pt idx="360">
                  <c:v>4534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D65-4AA1-A182-20C87F61A4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6491072"/>
        <c:axId val="466491400"/>
      </c:lineChart>
      <c:dateAx>
        <c:axId val="466491072"/>
        <c:scaling>
          <c:orientation val="minMax"/>
        </c:scaling>
        <c:delete val="0"/>
        <c:axPos val="b"/>
        <c:numFmt formatCode="[$-419]mmmm\ yyyy;@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54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66491400"/>
        <c:crosses val="autoZero"/>
        <c:auto val="1"/>
        <c:lblOffset val="100"/>
        <c:baseTimeUnit val="days"/>
      </c:dateAx>
      <c:valAx>
        <c:axId val="4664914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8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 sz="800" dirty="0"/>
                  <a:t>Количество</a:t>
                </a:r>
                <a:r>
                  <a:rPr lang="ru-RU" sz="800" baseline="0" dirty="0"/>
                  <a:t> уроков</a:t>
                </a:r>
                <a:endParaRPr lang="ru-RU" sz="8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8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664910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340107725341344"/>
          <c:y val="0.77733566114531771"/>
          <c:w val="0.47666620055965614"/>
          <c:h val="0.2016842955014326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A5EADFF-D7FC-48BF-92F7-CDAF902B3D83}" type="datetime1">
              <a:rPr lang="ru-RU" smtClean="0"/>
              <a:t>02.04.2022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DD7E118-DCD0-425E-8F60-56D854F882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10.jpeg>
</file>

<file path=ppt/media/image11.jpg>
</file>

<file path=ppt/media/image12.jpe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EB63C4-0E6F-404A-BB46-D3507015C3F8}" type="datetime1">
              <a:rPr lang="ru-RU" smtClean="0"/>
              <a:pPr/>
              <a:t>02.04.2022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6B913A0-8194-43AB-8CE1-D8825DE3150C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30851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0014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636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23144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52321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73735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40111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59741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182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8" descr="фотография пальмового листа на розовом фоне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 rtlCol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ки и выгод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44" descr="Фотография пальмовых листьев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latin typeface="Calibri Light" panose="020F0302020204030204" pitchFamily="34" charset="0"/>
            </a:endParaRPr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 rtlCol="0">
            <a:noAutofit/>
          </a:bodyPr>
          <a:lstStyle>
            <a:lvl1pPr algn="l">
              <a:defRPr sz="36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54496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714232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Бизнес-план Contoso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лю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8" descr="фотография клавиатуры ноутбука, граничащая с двумя пальмовыми листьями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latin typeface="Calibri Light" panose="020F0302020204030204" pitchFamily="34" charset="0"/>
            </a:endParaRPr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 rtlCol="0">
            <a:noAutofit/>
          </a:bodyPr>
          <a:lstStyle>
            <a:lvl1pPr algn="l">
              <a:defRPr sz="36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Бизнес-план Contoso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19656"/>
            <a:ext cx="5157787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386584"/>
            <a:ext cx="5157787" cy="3684588"/>
          </a:xfrm>
        </p:spPr>
        <p:txBody>
          <a:bodyPr rtlCol="0"/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  <a:endParaRPr lang="ru-RU" dirty="0"/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19656"/>
            <a:ext cx="5183188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dirty="0"/>
              <a:t>Щелкните, чтобы изменить стили текста образца слайда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386584"/>
            <a:ext cx="5183188" cy="3684588"/>
          </a:xfrm>
        </p:spPr>
        <p:txBody>
          <a:bodyPr rtlCol="0"/>
          <a:lstStyle/>
          <a:p>
            <a:pPr lvl="0" rtl="0"/>
            <a:r>
              <a:rPr lang="ru-RU" dirty="0"/>
              <a:t>Щелкните, чтобы изменить стили текста образца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dirty="0"/>
              <a:t>20ГГ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dirty="0"/>
              <a:t>Бизнес-план </a:t>
            </a:r>
            <a:r>
              <a:rPr lang="ru-RU" dirty="0" err="1"/>
              <a:t>Contoso</a:t>
            </a:r>
            <a:endParaRPr lang="ru-RU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36192"/>
            <a:ext cx="10515600" cy="4351338"/>
          </a:xfrm>
        </p:spPr>
        <p:txBody>
          <a:bodyPr rtlCol="0"/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  <a:endParaRPr lang="ru-RU" dirty="0"/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dirty="0"/>
              <a:t>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dirty="0"/>
              <a:t>Бизнес-план </a:t>
            </a:r>
            <a:r>
              <a:rPr lang="ru-RU" dirty="0" err="1"/>
              <a:t>Contoso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сновные понят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/>
              <a:t>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Бизнес-план Contoso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пасиб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13" descr="фото листьев крупным планом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Autofit/>
          </a:bodyPr>
          <a:lstStyle>
            <a:lvl1pPr algn="ctr">
              <a:defRPr sz="36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Бизнес-план Contoso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рмулировка мисс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 descr="Фотография пальмовых листьев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latin typeface="Calibri Light" panose="020F0302020204030204" pitchFamily="34" charset="0"/>
            </a:endParaRPr>
          </a:p>
        </p:txBody>
      </p:sp>
      <p:sp>
        <p:nvSpPr>
          <p:cNvPr id="8" name="Рисунок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 dirty="0"/>
              <a:t>Щелкните, чтобы изменить текст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Бизнес-план Contoso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Рисунок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8" name="Рисунок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4" name="Текст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Calibri Light" panose="020F0302020204030204" pitchFamily="34" charset="0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9" name="Рисунок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5" name="Текст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6" name="Текст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Calibri Light" panose="020F0302020204030204" pitchFamily="34" charset="0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10" name="Рисунок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7" name="Текст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8" name="Текст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Calibri Light" panose="020F0302020204030204" pitchFamily="34" charset="0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11" name="Рисунок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9" name="Текст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20" name="Текст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Calibri Light" panose="020F0302020204030204" pitchFamily="34" charset="0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/>
              <a:t>20ГГ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Бизнес-план Contoso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Организационная 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/>
              <a:t>20ГГ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Бизнес-план Contoso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21" name="Заполнитель графического элемента SmartArt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 rtlCol="0"/>
          <a:lstStyle/>
          <a:p>
            <a:pPr rtl="0"/>
            <a:r>
              <a:rPr lang="ru-RU" noProof="0"/>
              <a:t>Вставка рисунка SmartArt</a:t>
            </a:r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Возможнос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17" descr="фото растений крупным планом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latin typeface="Calibri Light" panose="020F0302020204030204" pitchFamily="34" charset="0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15" name="Объект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14" name="Объект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17" name="Объект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16" name="Объект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Бизнес-план Contoso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раткая характеристика рын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/>
              <a:t>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Бизнес-план Contoso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rtlCol="0" anchor="ctr" anchorCtr="0">
            <a:normAutofit/>
          </a:bodyPr>
          <a:lstStyle>
            <a:lvl1pPr algn="ctr">
              <a:defRPr sz="36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Бизнес-план Contoso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цепция бизнес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 rtl="0"/>
            <a:endParaRPr lang="ru-RU" sz="3600" noProof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rtlCol="0" anchor="t">
            <a:noAutofit/>
          </a:bodyPr>
          <a:lstStyle>
            <a:lvl1pPr>
              <a:defRPr sz="360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ru-RU" noProof="0"/>
              <a:t>Щелкните, чтобы изменить текст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Бизнес-план Contoso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ременная шка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64" name="Текст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rtlCol="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Название элемента</a:t>
            </a:r>
          </a:p>
        </p:txBody>
      </p:sp>
      <p:sp>
        <p:nvSpPr>
          <p:cNvPr id="38" name="Текст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Год</a:t>
            </a:r>
          </a:p>
        </p:txBody>
      </p:sp>
      <p:sp>
        <p:nvSpPr>
          <p:cNvPr id="39" name="Текст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40" name="Текст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41" name="Текст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42" name="Текст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44" name="Текст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45" name="Текст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46" name="Текст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48" name="Текст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49" name="Текст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47" name="Текст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50" name="Текст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51" name="Текст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43" name="Текст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Год</a:t>
            </a:r>
          </a:p>
        </p:txBody>
      </p:sp>
      <p:sp>
        <p:nvSpPr>
          <p:cNvPr id="52" name="Текст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53" name="Текст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54" name="Текст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55" name="Текст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56" name="Текст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57" name="Текст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58" name="Текст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60" name="Текст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61" name="Текст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59" name="Текст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62" name="Текст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63" name="Текст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ММ</a:t>
            </a:r>
          </a:p>
        </p:txBody>
      </p:sp>
      <p:sp>
        <p:nvSpPr>
          <p:cNvPr id="33" name="Дата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ru-RU" noProof="0"/>
              <a:t>20ГГ</a:t>
            </a:r>
          </a:p>
        </p:txBody>
      </p:sp>
      <p:sp>
        <p:nvSpPr>
          <p:cNvPr id="34" name="Нижний колонтитул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noProof="0"/>
              <a:t>Бизнес-план Contoso</a:t>
            </a:r>
          </a:p>
        </p:txBody>
      </p:sp>
      <p:sp>
        <p:nvSpPr>
          <p:cNvPr id="35" name="Номер слайда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ru-RU" noProof="0"/>
              <a:t>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ru-RU" noProof="0"/>
              <a:t>Бизнес-план Contoso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Calibri Light" panose="020F0302020204030204" pitchFamily="34" charset="0"/>
              </a:defRPr>
            </a:lvl1pPr>
          </a:lstStyle>
          <a:p>
            <a:fld id="{B5CEABB6-07DC-46E8-9B57-56EC44A396E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221288"/>
            <a:ext cx="3937416" cy="3068264"/>
          </a:xfrm>
        </p:spPr>
        <p:txBody>
          <a:bodyPr rtlCol="0" anchor="ctr">
            <a:normAutofit/>
          </a:bodyPr>
          <a:lstStyle/>
          <a:p>
            <a:pPr rtl="0"/>
            <a:r>
              <a:rPr lang="ru-RU" sz="32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Моделирование посуточного баланса уроков студентов онлайн школы “</a:t>
            </a:r>
            <a:r>
              <a:rPr lang="en-US" sz="32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Skyeng</a:t>
            </a:r>
            <a:r>
              <a:rPr lang="ru-RU" sz="32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”</a:t>
            </a:r>
            <a:endParaRPr lang="ru-RU" sz="3200" dirty="0"/>
          </a:p>
        </p:txBody>
      </p:sp>
      <p:sp>
        <p:nvSpPr>
          <p:cNvPr id="23" name="Подзаголовок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 rtlCol="0"/>
          <a:lstStyle/>
          <a:p>
            <a:pPr rtl="0"/>
            <a:r>
              <a:rPr lang="ru-RU" dirty="0"/>
              <a:t>Верещагин Роман</a:t>
            </a:r>
          </a:p>
        </p:txBody>
      </p:sp>
      <p:pic>
        <p:nvPicPr>
          <p:cNvPr id="16" name="Рисунок 15" descr="фотография двух мужчин, рисующих график&#10;">
            <a:extLst>
              <a:ext uri="{FF2B5EF4-FFF2-40B4-BE49-F238E27FC236}">
                <a16:creationId xmlns:a16="http://schemas.microsoft.com/office/drawing/2014/main" id="{AE10A7AB-4E16-4B85-8C75-FABB6412DD5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93825" y="1143000"/>
            <a:ext cx="5029200" cy="4572000"/>
          </a:xfrm>
        </p:spPr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Объект 28">
            <a:extLst>
              <a:ext uri="{FF2B5EF4-FFF2-40B4-BE49-F238E27FC236}">
                <a16:creationId xmlns:a16="http://schemas.microsoft.com/office/drawing/2014/main" id="{C8A25AC9-18C2-42FA-A68D-B954C9D26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78732" y="1753543"/>
            <a:ext cx="2291498" cy="3411388"/>
          </a:xfrm>
        </p:spPr>
        <p:txBody>
          <a:bodyPr rtlCol="0">
            <a:noAutofit/>
          </a:bodyPr>
          <a:lstStyle/>
          <a:p>
            <a:pPr rtl="0"/>
            <a:r>
              <a:rPr lang="ru-RU" sz="1200" dirty="0"/>
              <a:t>Изучив график суммарного количества купленных и использованных уроков видно, что общее количество приобретенных уроков превышает количество использованных. На конец года у студентов осталось 4534 неиспользованных урока. Эту информацию необходимо передать наставникам и менеджерам для того, что бы они </a:t>
            </a:r>
            <a:r>
              <a:rPr lang="en-US" sz="1200" dirty="0"/>
              <a:t>“</a:t>
            </a:r>
            <a:r>
              <a:rPr lang="ru-RU" sz="1200" dirty="0"/>
              <a:t>будили</a:t>
            </a:r>
            <a:r>
              <a:rPr lang="en-US" sz="1200" dirty="0"/>
              <a:t>”</a:t>
            </a:r>
            <a:r>
              <a:rPr lang="ru-RU" sz="1200" dirty="0"/>
              <a:t> студентов.</a:t>
            </a:r>
          </a:p>
        </p:txBody>
      </p:sp>
      <p:sp>
        <p:nvSpPr>
          <p:cNvPr id="38" name="Номер слайда 37">
            <a:extLst>
              <a:ext uri="{FF2B5EF4-FFF2-40B4-BE49-F238E27FC236}">
                <a16:creationId xmlns:a16="http://schemas.microsoft.com/office/drawing/2014/main" id="{317B426A-ED12-4FB0-AEFB-637E82DB8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smtClean="0"/>
              <a:pPr rtl="0"/>
              <a:t>10</a:t>
            </a:fld>
            <a:endParaRPr lang="ru-RU"/>
          </a:p>
        </p:txBody>
      </p:sp>
      <p:graphicFrame>
        <p:nvGraphicFramePr>
          <p:cNvPr id="8" name="Диаграмма 7">
            <a:extLst>
              <a:ext uri="{FF2B5EF4-FFF2-40B4-BE49-F238E27FC236}">
                <a16:creationId xmlns:a16="http://schemas.microsoft.com/office/drawing/2014/main" id="{94781B0A-217B-411C-8F30-B3DED2D48CD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23648163"/>
              </p:ext>
            </p:extLst>
          </p:nvPr>
        </p:nvGraphicFramePr>
        <p:xfrm>
          <a:off x="3649732" y="1532908"/>
          <a:ext cx="7323068" cy="36320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56253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rmAutofit/>
          </a:bodyPr>
          <a:lstStyle/>
          <a:p>
            <a:pPr rtl="0"/>
            <a:r>
              <a:rPr lang="ru-RU"/>
              <a:t>Спасибо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0" y="3566160"/>
            <a:ext cx="2743200" cy="2651760"/>
          </a:xfrm>
        </p:spPr>
        <p:txBody>
          <a:bodyPr rtlCol="0"/>
          <a:lstStyle/>
          <a:p>
            <a:pPr rtl="0"/>
            <a:r>
              <a:rPr lang="ru-RU" dirty="0"/>
              <a:t>Верещагин Роман</a:t>
            </a:r>
          </a:p>
          <a:p>
            <a:pPr rtl="0"/>
            <a:r>
              <a:rPr lang="ru-RU" dirty="0"/>
              <a:t>8917-986-53-65</a:t>
            </a:r>
          </a:p>
          <a:p>
            <a:pPr rtl="0"/>
            <a:r>
              <a:rPr lang="en-US" sz="1400" b="0" i="0" dirty="0">
                <a:effectLst/>
                <a:latin typeface="Helvetica" panose="020B0604020202020204" pitchFamily="34" charset="0"/>
              </a:rPr>
              <a:t>vereschagin_roman@mail.ru </a:t>
            </a:r>
            <a:endParaRPr lang="ru-RU" sz="1400" b="0" i="0" dirty="0">
              <a:effectLst/>
              <a:latin typeface="Helvetica" panose="020B0604020202020204" pitchFamily="34" charset="0"/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15AAE72-0077-4E8E-B3AE-0F087937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smtClean="0"/>
              <a:pPr rtl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1433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127342"/>
            <a:ext cx="4087368" cy="841248"/>
          </a:xfrm>
        </p:spPr>
        <p:txBody>
          <a:bodyPr rtlCol="0">
            <a:normAutofit fontScale="90000"/>
          </a:bodyPr>
          <a:lstStyle/>
          <a:p>
            <a:pPr rtl="0"/>
            <a:r>
              <a:rPr lang="ru-RU" dirty="0"/>
              <a:t>Формулировка задания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3040" y="2244179"/>
            <a:ext cx="4087368" cy="3185853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b="1" dirty="0"/>
              <a:t>Наша задача — смоделировать изменение балансов студентов.</a:t>
            </a:r>
            <a:endParaRPr lang="ru-RU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dirty="0"/>
              <a:t>Баланс — это количество уроков, которое есть у каждого студента.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dirty="0"/>
              <a:t>Чтобы проверить, всё ли в порядке с нашими данными, составьте список гипотез и вопросов.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dirty="0"/>
              <a:t>Нам важно понимать: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dirty="0"/>
              <a:t>сколько всего уроков было на балансе </a:t>
            </a:r>
            <a:r>
              <a:rPr lang="ru-RU" b="1" dirty="0"/>
              <a:t>всех учеников</a:t>
            </a:r>
            <a:r>
              <a:rPr lang="ru-RU" dirty="0"/>
              <a:t> за каждый календарный день;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dirty="0"/>
              <a:t>как это количество менялось под влиянием транзакций (оплат, начислений, корректирующих списаний) и уроков (списаний с баланса по мере прохождения уроков).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dirty="0"/>
              <a:t>Также мы хотим создать таблицу, где будут балансы </a:t>
            </a:r>
            <a:r>
              <a:rPr lang="ru-RU" b="1" dirty="0"/>
              <a:t>каждого студента</a:t>
            </a:r>
            <a:r>
              <a:rPr lang="ru-RU" dirty="0"/>
              <a:t> за каждый день.</a:t>
            </a:r>
          </a:p>
        </p:txBody>
      </p:sp>
      <p:pic>
        <p:nvPicPr>
          <p:cNvPr id="17" name="Рисунок 16" descr="участник команды&#10;">
            <a:extLst>
              <a:ext uri="{FF2B5EF4-FFF2-40B4-BE49-F238E27FC236}">
                <a16:creationId xmlns:a16="http://schemas.microsoft.com/office/drawing/2014/main" id="{675F9124-3F84-4444-8B6D-EC5BE819EFD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0" y="777240"/>
            <a:ext cx="5184648" cy="5303520"/>
          </a:xfr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>
            <a:normAutofit/>
          </a:bodyPr>
          <a:lstStyle/>
          <a:p>
            <a:pPr rtl="0"/>
            <a:r>
              <a:rPr lang="ru-RU" dirty="0"/>
              <a:t>План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3312" y="3548340"/>
            <a:ext cx="2743200" cy="2286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rtl="0"/>
            <a:r>
              <a:rPr lang="ru-RU" dirty="0"/>
              <a:t>Узнаем, когда была первая транзакция для каждого студента. Начиная с этой даты, мы будем собирать его баланс уроков. </a:t>
            </a:r>
            <a:r>
              <a:rPr lang="ru-RU" b="1" dirty="0">
                <a:effectLst/>
              </a:rPr>
              <a:t>Создадим CTE</a:t>
            </a:r>
            <a:r>
              <a:rPr lang="ru-RU" dirty="0"/>
              <a:t> </a:t>
            </a:r>
            <a:r>
              <a:rPr lang="ru-RU" dirty="0" err="1">
                <a:solidFill>
                  <a:srgbClr val="EB5757"/>
                </a:solidFill>
                <a:effectLst/>
                <a:latin typeface="SFMono-Regular"/>
              </a:rPr>
              <a:t>first_payments</a:t>
            </a:r>
            <a:r>
              <a:rPr lang="ru-RU" dirty="0"/>
              <a:t> с двумя полями: </a:t>
            </a:r>
            <a:r>
              <a:rPr lang="ru-RU" dirty="0" err="1">
                <a:solidFill>
                  <a:srgbClr val="EB5757"/>
                </a:solidFill>
                <a:effectLst/>
                <a:latin typeface="SFMono-Regular"/>
              </a:rPr>
              <a:t>user_id</a:t>
            </a:r>
            <a:r>
              <a:rPr lang="ru-RU" dirty="0">
                <a:solidFill>
                  <a:srgbClr val="EB5757"/>
                </a:solidFill>
                <a:effectLst/>
                <a:latin typeface="SFMono-Regular"/>
              </a:rPr>
              <a:t> </a:t>
            </a:r>
            <a:r>
              <a:rPr lang="ru-RU" dirty="0"/>
              <a:t>и </a:t>
            </a:r>
            <a:r>
              <a:rPr lang="ru-RU" dirty="0" err="1">
                <a:solidFill>
                  <a:srgbClr val="EB5757"/>
                </a:solidFill>
                <a:effectLst/>
                <a:latin typeface="SFMono-Regular"/>
              </a:rPr>
              <a:t>first_payment_date</a:t>
            </a:r>
            <a:r>
              <a:rPr lang="ru-RU" dirty="0"/>
              <a:t> (дата первой успешной транзакции).</a:t>
            </a:r>
          </a:p>
        </p:txBody>
      </p:sp>
      <p:sp>
        <p:nvSpPr>
          <p:cNvPr id="12" name="Объект 11">
            <a:extLst>
              <a:ext uri="{FF2B5EF4-FFF2-40B4-BE49-F238E27FC236}">
                <a16:creationId xmlns:a16="http://schemas.microsoft.com/office/drawing/2014/main" id="{9E1D7404-44B2-41E5-9B1C-26216EB1EC6C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759452" y="3548340"/>
            <a:ext cx="2743200" cy="2286000"/>
          </a:xfrm>
        </p:spPr>
        <p:txBody>
          <a:bodyPr rtlCol="0">
            <a:normAutofit fontScale="85000" lnSpcReduction="10000"/>
          </a:bodyPr>
          <a:lstStyle/>
          <a:p>
            <a:pPr algn="l" rtl="0"/>
            <a:r>
              <a:rPr lang="ru-RU" dirty="0"/>
              <a:t>Соберем таблицу с датами за каждый календарный день 2016 года. Есть разные способы это сделать, но мы воспользуемся тем, который уже знаем. Выберем все даты из таблицы </a:t>
            </a:r>
            <a:r>
              <a:rPr lang="ru-RU" dirty="0" err="1">
                <a:solidFill>
                  <a:srgbClr val="EB5757"/>
                </a:solidFill>
                <a:effectLst/>
                <a:latin typeface="SFMono-Regular"/>
              </a:rPr>
              <a:t>classes</a:t>
            </a:r>
            <a:r>
              <a:rPr lang="ru-RU" dirty="0"/>
              <a:t>, </a:t>
            </a:r>
            <a:r>
              <a:rPr lang="ru-RU" b="1" dirty="0">
                <a:effectLst/>
              </a:rPr>
              <a:t>создадим CTE</a:t>
            </a:r>
            <a:r>
              <a:rPr lang="ru-RU" dirty="0"/>
              <a:t> </a:t>
            </a:r>
            <a:r>
              <a:rPr lang="ru-RU" dirty="0" err="1">
                <a:solidFill>
                  <a:srgbClr val="EB5757"/>
                </a:solidFill>
                <a:effectLst/>
                <a:latin typeface="SFMono-Regular"/>
              </a:rPr>
              <a:t>all_dates</a:t>
            </a:r>
            <a:r>
              <a:rPr lang="ru-RU" dirty="0"/>
              <a:t> с полем </a:t>
            </a:r>
            <a:r>
              <a:rPr lang="ru-RU" dirty="0" err="1">
                <a:solidFill>
                  <a:srgbClr val="EB5757"/>
                </a:solidFill>
                <a:effectLst/>
                <a:latin typeface="SFMono-Regular"/>
              </a:rPr>
              <a:t>dt</a:t>
            </a:r>
            <a:r>
              <a:rPr lang="ru-RU" dirty="0"/>
              <a:t>, где будут храниться уникальные даты (без времени) уроков.</a:t>
            </a:r>
          </a:p>
        </p:txBody>
      </p:sp>
      <p:sp>
        <p:nvSpPr>
          <p:cNvPr id="13" name="Объект 12">
            <a:extLst>
              <a:ext uri="{FF2B5EF4-FFF2-40B4-BE49-F238E27FC236}">
                <a16:creationId xmlns:a16="http://schemas.microsoft.com/office/drawing/2014/main" id="{391CD11A-AD36-4E45-855A-2546C295CEB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165592" y="3548340"/>
            <a:ext cx="2743200" cy="2286000"/>
          </a:xfrm>
        </p:spPr>
        <p:txBody>
          <a:bodyPr rtlCol="0">
            <a:normAutofit fontScale="85000" lnSpcReduction="10000"/>
          </a:bodyPr>
          <a:lstStyle/>
          <a:p>
            <a:pPr algn="l" rtl="0"/>
            <a:r>
              <a:rPr lang="ru-RU" dirty="0"/>
              <a:t>Узнаем, за какие даты имеет смысл собирать баланс для каждого студента. Для этого объединим таблицы и создадим CTE </a:t>
            </a:r>
            <a:r>
              <a:rPr lang="ru-RU" dirty="0" err="1">
                <a:solidFill>
                  <a:srgbClr val="EB5757"/>
                </a:solidFill>
                <a:effectLst/>
                <a:latin typeface="SFMono-Regular"/>
              </a:rPr>
              <a:t>all_dates_by_user</a:t>
            </a:r>
            <a:r>
              <a:rPr lang="ru-RU" dirty="0"/>
              <a:t>, где будут храниться все даты жизни студента после того, как произошла его первая транзакция. </a:t>
            </a:r>
            <a:r>
              <a:rPr lang="ru-RU" b="1" dirty="0">
                <a:effectLst/>
              </a:rPr>
              <a:t>В таблице</a:t>
            </a:r>
            <a:r>
              <a:rPr lang="ru-RU" dirty="0"/>
              <a:t> должны быть такие поля: </a:t>
            </a:r>
            <a:r>
              <a:rPr lang="ru-RU" dirty="0" err="1">
                <a:solidFill>
                  <a:srgbClr val="EB5757"/>
                </a:solidFill>
                <a:effectLst/>
                <a:latin typeface="SFMono-Regular"/>
              </a:rPr>
              <a:t>user_id</a:t>
            </a:r>
            <a:r>
              <a:rPr lang="ru-RU" dirty="0"/>
              <a:t>, </a:t>
            </a:r>
            <a:r>
              <a:rPr lang="ru-RU" dirty="0" err="1">
                <a:solidFill>
                  <a:srgbClr val="EB5757"/>
                </a:solidFill>
                <a:effectLst/>
                <a:latin typeface="SFMono-Regular"/>
              </a:rPr>
              <a:t>dt</a:t>
            </a:r>
            <a:r>
              <a:rPr lang="ru-RU" dirty="0"/>
              <a:t>.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9DFFA6E-5749-4A02-AB2E-8856A55ED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smtClean="0"/>
              <a:pPr rtl="0"/>
              <a:t>3</a:t>
            </a:fld>
            <a:endParaRPr lang="ru-RU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E7B8D0C8-3289-4146-8A25-567001E34C33}"/>
              </a:ext>
            </a:extLst>
          </p:cNvPr>
          <p:cNvSpPr/>
          <p:nvPr/>
        </p:nvSpPr>
        <p:spPr>
          <a:xfrm>
            <a:off x="8938310" y="2739633"/>
            <a:ext cx="119776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3200" b="0" cap="none" spc="0" dirty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Шаг 3</a:t>
            </a: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7005FB8F-B004-47CD-8DA4-B5C4DEF460FC}"/>
              </a:ext>
            </a:extLst>
          </p:cNvPr>
          <p:cNvSpPr/>
          <p:nvPr/>
        </p:nvSpPr>
        <p:spPr>
          <a:xfrm>
            <a:off x="5176326" y="2736066"/>
            <a:ext cx="119776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3200" b="0" cap="none" spc="0" dirty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Шаг 2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ED1D6D33-3715-43A5-B63D-6EFA3579EB88}"/>
              </a:ext>
            </a:extLst>
          </p:cNvPr>
          <p:cNvSpPr/>
          <p:nvPr/>
        </p:nvSpPr>
        <p:spPr>
          <a:xfrm>
            <a:off x="1602233" y="2739633"/>
            <a:ext cx="119776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3200" b="0" cap="none" spc="0" dirty="0">
                <a:ln w="0"/>
                <a:solidFill>
                  <a:schemeClr val="accent3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Шаг 1</a:t>
            </a:r>
          </a:p>
        </p:txBody>
      </p:sp>
    </p:spTree>
    <p:extLst>
      <p:ext uri="{BB962C8B-B14F-4D97-AF65-F5344CB8AC3E}">
        <p14:creationId xmlns:p14="http://schemas.microsoft.com/office/powerpoint/2010/main" val="3153892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Объект 31">
            <a:extLst>
              <a:ext uri="{FF2B5EF4-FFF2-40B4-BE49-F238E27FC236}">
                <a16:creationId xmlns:a16="http://schemas.microsoft.com/office/drawing/2014/main" id="{FFD777EC-E653-DE40-A635-99F5A0B723DE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1293019" y="2707071"/>
            <a:ext cx="4114800" cy="274320"/>
          </a:xfrm>
        </p:spPr>
        <p:txBody>
          <a:bodyPr rtlCol="0"/>
          <a:lstStyle/>
          <a:p>
            <a:pPr rtl="0"/>
            <a:r>
              <a:rPr lang="ru-RU" dirty="0"/>
              <a:t>Шаг 5</a:t>
            </a:r>
          </a:p>
        </p:txBody>
      </p:sp>
      <p:sp>
        <p:nvSpPr>
          <p:cNvPr id="42" name="Объект 30">
            <a:extLst>
              <a:ext uri="{FF2B5EF4-FFF2-40B4-BE49-F238E27FC236}">
                <a16:creationId xmlns:a16="http://schemas.microsoft.com/office/drawing/2014/main" id="{F040CB1D-0082-0741-910A-688CA7131529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1293019" y="3039086"/>
            <a:ext cx="4351162" cy="3115140"/>
          </a:xfrm>
        </p:spPr>
        <p:txBody>
          <a:bodyPr rtlCol="0">
            <a:normAutofit/>
          </a:bodyPr>
          <a:lstStyle/>
          <a:p>
            <a:pPr rtl="0">
              <a:lnSpc>
                <a:spcPct val="120000"/>
              </a:lnSpc>
              <a:spcBef>
                <a:spcPts val="0"/>
              </a:spcBef>
            </a:pPr>
            <a:r>
              <a:rPr lang="ru-RU" sz="1200" dirty="0"/>
              <a:t>Найдем баланс студентов, который сформирован только транзакциями. Для этого объединим `</a:t>
            </a:r>
            <a:r>
              <a:rPr lang="en-US" sz="1200" dirty="0" err="1"/>
              <a:t>all_dates_by_user</a:t>
            </a:r>
            <a:r>
              <a:rPr lang="en-US" sz="1200" dirty="0"/>
              <a:t>` </a:t>
            </a:r>
            <a:r>
              <a:rPr lang="ru-RU" sz="1200" dirty="0"/>
              <a:t>и `</a:t>
            </a:r>
            <a:r>
              <a:rPr lang="en-US" sz="1200" dirty="0" err="1"/>
              <a:t>payments_by_dates</a:t>
            </a:r>
            <a:r>
              <a:rPr lang="en-US" sz="1200" dirty="0"/>
              <a:t>` </a:t>
            </a:r>
            <a:r>
              <a:rPr lang="ru-RU" sz="1200" dirty="0"/>
              <a:t>так, чтобы совпадали даты и `</a:t>
            </a:r>
            <a:r>
              <a:rPr lang="en-US" sz="1200" dirty="0" err="1"/>
              <a:t>user_id</a:t>
            </a:r>
            <a:r>
              <a:rPr lang="en-US" sz="1200" dirty="0"/>
              <a:t>`. </a:t>
            </a:r>
            <a:r>
              <a:rPr lang="ru-RU" sz="1200" dirty="0"/>
              <a:t>Используем оконные выражения (функцию `</a:t>
            </a:r>
            <a:r>
              <a:rPr lang="en-US" sz="1200" dirty="0"/>
              <a:t>sum`), </a:t>
            </a:r>
            <a:r>
              <a:rPr lang="ru-RU" sz="1200" dirty="0"/>
              <a:t>чтобы найти кумулятивную сумму по полю `</a:t>
            </a:r>
            <a:r>
              <a:rPr lang="en-US" sz="1200" dirty="0" err="1"/>
              <a:t>transaction_balance_change</a:t>
            </a:r>
            <a:r>
              <a:rPr lang="en-US" sz="1200" dirty="0"/>
              <a:t>` </a:t>
            </a:r>
            <a:r>
              <a:rPr lang="ru-RU" sz="1200" dirty="0"/>
              <a:t>для всех строк до текущей включительно с разбивкой по `</a:t>
            </a:r>
            <a:r>
              <a:rPr lang="en-US" sz="1200" dirty="0" err="1"/>
              <a:t>user_id</a:t>
            </a:r>
            <a:r>
              <a:rPr lang="en-US" sz="1200" dirty="0"/>
              <a:t>` </a:t>
            </a:r>
            <a:r>
              <a:rPr lang="ru-RU" sz="1200" dirty="0"/>
              <a:t>и сортировкой по `</a:t>
            </a:r>
            <a:r>
              <a:rPr lang="en-US" sz="1200" dirty="0"/>
              <a:t>dt`. </a:t>
            </a:r>
          </a:p>
          <a:p>
            <a:pPr rtl="0">
              <a:lnSpc>
                <a:spcPct val="120000"/>
              </a:lnSpc>
              <a:spcBef>
                <a:spcPts val="0"/>
              </a:spcBef>
            </a:pPr>
            <a:r>
              <a:rPr lang="ru-RU" sz="1200" dirty="0"/>
              <a:t>В результате получим </a:t>
            </a:r>
            <a:r>
              <a:rPr lang="en-US" sz="1200" dirty="0"/>
              <a:t>CTE `</a:t>
            </a:r>
            <a:r>
              <a:rPr lang="en-US" sz="1200" dirty="0" err="1"/>
              <a:t>payments_by_dates_cumsum</a:t>
            </a:r>
            <a:r>
              <a:rPr lang="en-US" sz="1200" dirty="0"/>
              <a:t>` </a:t>
            </a:r>
            <a:r>
              <a:rPr lang="ru-RU" sz="1200" dirty="0"/>
              <a:t>с полями: `</a:t>
            </a:r>
            <a:r>
              <a:rPr lang="en-US" sz="1200" dirty="0" err="1"/>
              <a:t>user_id</a:t>
            </a:r>
            <a:r>
              <a:rPr lang="en-US" sz="1200" dirty="0"/>
              <a:t>`, `dt`, `</a:t>
            </a:r>
            <a:r>
              <a:rPr lang="en-US" sz="1200" dirty="0" err="1"/>
              <a:t>transaction_balance_change</a:t>
            </a:r>
            <a:r>
              <a:rPr lang="en-US" sz="1200" dirty="0"/>
              <a:t>` — `</a:t>
            </a:r>
            <a:r>
              <a:rPr lang="en-US" sz="1200" dirty="0" err="1"/>
              <a:t>transaction_balance_change_cs</a:t>
            </a:r>
            <a:r>
              <a:rPr lang="en-US" sz="1200" dirty="0"/>
              <a:t>` (</a:t>
            </a:r>
            <a:r>
              <a:rPr lang="ru-RU" sz="1200" dirty="0"/>
              <a:t>кумулятивная сумма по `</a:t>
            </a:r>
            <a:r>
              <a:rPr lang="en-US" sz="1200" dirty="0" err="1"/>
              <a:t>transaction_balance_change</a:t>
            </a:r>
            <a:r>
              <a:rPr lang="en-US" sz="1200" dirty="0"/>
              <a:t>`). </a:t>
            </a:r>
            <a:r>
              <a:rPr lang="ru-RU" sz="1200" dirty="0"/>
              <a:t>При подсчете кумулятивной суммы заменяем пустые значения нулями.</a:t>
            </a:r>
          </a:p>
        </p:txBody>
      </p:sp>
      <p:sp>
        <p:nvSpPr>
          <p:cNvPr id="45" name="Объект 33">
            <a:extLst>
              <a:ext uri="{FF2B5EF4-FFF2-40B4-BE49-F238E27FC236}">
                <a16:creationId xmlns:a16="http://schemas.microsoft.com/office/drawing/2014/main" id="{C911C704-AC3A-3B4A-818C-F79DBA6526F6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6291129" y="936440"/>
            <a:ext cx="4114800" cy="274320"/>
          </a:xfrm>
        </p:spPr>
        <p:txBody>
          <a:bodyPr rtlCol="0"/>
          <a:lstStyle/>
          <a:p>
            <a:pPr rtl="0"/>
            <a:r>
              <a:rPr lang="ru-RU" dirty="0"/>
              <a:t>Шаг 6</a:t>
            </a:r>
          </a:p>
        </p:txBody>
      </p:sp>
      <p:sp>
        <p:nvSpPr>
          <p:cNvPr id="44" name="Объект 32">
            <a:extLst>
              <a:ext uri="{FF2B5EF4-FFF2-40B4-BE49-F238E27FC236}">
                <a16:creationId xmlns:a16="http://schemas.microsoft.com/office/drawing/2014/main" id="{F52A6075-6FBF-5D4F-8457-C7E43D8C6DE0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193464" y="1266426"/>
            <a:ext cx="4281890" cy="1752456"/>
          </a:xfrm>
        </p:spPr>
        <p:txBody>
          <a:bodyPr rtlCol="0">
            <a:normAutofit fontScale="85000" lnSpcReduction="10000"/>
          </a:bodyPr>
          <a:lstStyle/>
          <a:p>
            <a:pPr rtl="0">
              <a:lnSpc>
                <a:spcPct val="120000"/>
              </a:lnSpc>
              <a:spcBef>
                <a:spcPts val="0"/>
              </a:spcBef>
            </a:pPr>
            <a:r>
              <a:rPr lang="ru-RU" dirty="0"/>
              <a:t>Найдем изменения балансов из-за прохождения уроков. Создадим CTE </a:t>
            </a:r>
            <a:r>
              <a:rPr lang="ru-RU" dirty="0" err="1">
                <a:solidFill>
                  <a:srgbClr val="EB5757"/>
                </a:solidFill>
                <a:effectLst/>
                <a:latin typeface="SFMono-Regular"/>
              </a:rPr>
              <a:t>classes_by_dates</a:t>
            </a:r>
            <a:r>
              <a:rPr lang="ru-RU" dirty="0"/>
              <a:t>, посчитав в таблице </a:t>
            </a:r>
            <a:r>
              <a:rPr lang="ru-RU" dirty="0" err="1">
                <a:solidFill>
                  <a:srgbClr val="EB5757"/>
                </a:solidFill>
                <a:effectLst/>
                <a:latin typeface="SFMono-Regular"/>
              </a:rPr>
              <a:t>classes</a:t>
            </a:r>
            <a:r>
              <a:rPr lang="ru-RU" dirty="0"/>
              <a:t> количество уроков за каждый день для каждого ученика. Нас не интересуют вводные уроки и уроки со статусом, отличным от </a:t>
            </a:r>
            <a:r>
              <a:rPr lang="ru-RU" dirty="0" err="1">
                <a:solidFill>
                  <a:srgbClr val="EB5757"/>
                </a:solidFill>
                <a:effectLst/>
                <a:latin typeface="SFMono-Regular"/>
              </a:rPr>
              <a:t>success</a:t>
            </a:r>
            <a:r>
              <a:rPr lang="ru-RU" dirty="0"/>
              <a:t> и </a:t>
            </a:r>
            <a:r>
              <a:rPr lang="ru-RU" dirty="0" err="1">
                <a:solidFill>
                  <a:srgbClr val="EB5757"/>
                </a:solidFill>
                <a:effectLst/>
                <a:latin typeface="SFMono-Regular"/>
              </a:rPr>
              <a:t>failed_by_student</a:t>
            </a:r>
            <a:r>
              <a:rPr lang="ru-RU" dirty="0"/>
              <a:t>. </a:t>
            </a:r>
            <a:r>
              <a:rPr lang="ru-RU" b="1" dirty="0">
                <a:effectLst/>
              </a:rPr>
              <a:t>Получим результат</a:t>
            </a:r>
            <a:r>
              <a:rPr lang="ru-RU" dirty="0"/>
              <a:t> с такими полями:</a:t>
            </a:r>
            <a:r>
              <a:rPr lang="ru-RU" dirty="0">
                <a:solidFill>
                  <a:srgbClr val="EB5757"/>
                </a:solidFill>
                <a:effectLst/>
                <a:latin typeface="SFMono-Regular"/>
              </a:rPr>
              <a:t> </a:t>
            </a:r>
            <a:r>
              <a:rPr lang="ru-RU" dirty="0" err="1">
                <a:solidFill>
                  <a:srgbClr val="EB5757"/>
                </a:solidFill>
                <a:effectLst/>
                <a:latin typeface="SFMono-Regular"/>
              </a:rPr>
              <a:t>user_id</a:t>
            </a:r>
            <a:r>
              <a:rPr lang="ru-RU" dirty="0"/>
              <a:t>, </a:t>
            </a:r>
            <a:r>
              <a:rPr lang="ru-RU" dirty="0" err="1">
                <a:solidFill>
                  <a:srgbClr val="EB5757"/>
                </a:solidFill>
                <a:effectLst/>
                <a:latin typeface="SFMono-Regular"/>
              </a:rPr>
              <a:t>class_date</a:t>
            </a:r>
            <a:r>
              <a:rPr lang="ru-RU" dirty="0"/>
              <a:t>, </a:t>
            </a:r>
            <a:r>
              <a:rPr lang="ru-RU" dirty="0" err="1">
                <a:solidFill>
                  <a:srgbClr val="EB5757"/>
                </a:solidFill>
                <a:effectLst/>
                <a:latin typeface="SFMono-Regular"/>
              </a:rPr>
              <a:t>classes</a:t>
            </a:r>
            <a:r>
              <a:rPr lang="ru-RU" dirty="0"/>
              <a:t> (количество пройденных в этот день уроков). Причем </a:t>
            </a:r>
            <a:r>
              <a:rPr lang="ru-RU" dirty="0" err="1">
                <a:solidFill>
                  <a:srgbClr val="EB5757"/>
                </a:solidFill>
                <a:effectLst/>
                <a:latin typeface="SFMono-Regular"/>
              </a:rPr>
              <a:t>classes</a:t>
            </a:r>
            <a:r>
              <a:rPr lang="ru-RU" dirty="0"/>
              <a:t> мы умножим на </a:t>
            </a:r>
            <a:r>
              <a:rPr lang="ru-RU" dirty="0">
                <a:solidFill>
                  <a:srgbClr val="EB5757"/>
                </a:solidFill>
                <a:effectLst/>
                <a:latin typeface="SFMono-Regular"/>
              </a:rPr>
              <a:t>-1</a:t>
            </a:r>
            <a:r>
              <a:rPr lang="ru-RU" dirty="0"/>
              <a:t>, чтобы отразить, что </a:t>
            </a:r>
            <a:r>
              <a:rPr lang="ru-RU" dirty="0">
                <a:solidFill>
                  <a:srgbClr val="EB5757"/>
                </a:solidFill>
                <a:effectLst/>
                <a:latin typeface="SFMono-Regular"/>
              </a:rPr>
              <a:t>-</a:t>
            </a:r>
            <a:r>
              <a:rPr lang="ru-RU" dirty="0"/>
              <a:t> — это списания с баланса.</a:t>
            </a:r>
          </a:p>
        </p:txBody>
      </p:sp>
      <p:sp>
        <p:nvSpPr>
          <p:cNvPr id="47" name="Объект 35">
            <a:extLst>
              <a:ext uri="{FF2B5EF4-FFF2-40B4-BE49-F238E27FC236}">
                <a16:creationId xmlns:a16="http://schemas.microsoft.com/office/drawing/2014/main" id="{DA3D0C66-F3DC-0A49-B50D-9EA3966FF404}"/>
              </a:ext>
            </a:extLst>
          </p:cNvPr>
          <p:cNvSpPr>
            <a:spLocks noGrp="1"/>
          </p:cNvSpPr>
          <p:nvPr>
            <p:ph idx="23"/>
          </p:nvPr>
        </p:nvSpPr>
        <p:spPr>
          <a:xfrm>
            <a:off x="6277009" y="3043347"/>
            <a:ext cx="4114800" cy="274320"/>
          </a:xfrm>
        </p:spPr>
        <p:txBody>
          <a:bodyPr rtlCol="0"/>
          <a:lstStyle/>
          <a:p>
            <a:pPr rtl="0"/>
            <a:r>
              <a:rPr lang="ru-RU" dirty="0"/>
              <a:t>Шаг 7</a:t>
            </a:r>
          </a:p>
        </p:txBody>
      </p:sp>
      <p:sp>
        <p:nvSpPr>
          <p:cNvPr id="46" name="Объект 34">
            <a:extLst>
              <a:ext uri="{FF2B5EF4-FFF2-40B4-BE49-F238E27FC236}">
                <a16:creationId xmlns:a16="http://schemas.microsoft.com/office/drawing/2014/main" id="{9E2D7212-9D44-BA47-91D4-3FB11FDCE39E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6096000" y="3428999"/>
            <a:ext cx="4114800" cy="2371726"/>
          </a:xfrm>
        </p:spPr>
        <p:txBody>
          <a:bodyPr rtlCol="0">
            <a:normAutofit fontScale="77500" lnSpcReduction="20000"/>
          </a:bodyPr>
          <a:lstStyle/>
          <a:p>
            <a:pPr rtl="0">
              <a:lnSpc>
                <a:spcPct val="120000"/>
              </a:lnSpc>
              <a:spcBef>
                <a:spcPts val="0"/>
              </a:spcBef>
            </a:pPr>
            <a:r>
              <a:rPr lang="ru-RU" sz="1600" dirty="0"/>
              <a:t>По аналогии с уже проделанным шагом для оплат создадим CTE для хранения кумулятивной суммы количества пройденных уроков. Для этого объединим таблицы </a:t>
            </a:r>
            <a:r>
              <a:rPr lang="ru-RU" sz="1600" dirty="0" err="1">
                <a:solidFill>
                  <a:srgbClr val="EB5757"/>
                </a:solidFill>
                <a:effectLst/>
                <a:latin typeface="SFMono-Regular"/>
              </a:rPr>
              <a:t>all_dates_by_user</a:t>
            </a:r>
            <a:r>
              <a:rPr lang="ru-RU" sz="1600" dirty="0"/>
              <a:t> и </a:t>
            </a:r>
            <a:r>
              <a:rPr lang="ru-RU" sz="1600" dirty="0" err="1">
                <a:solidFill>
                  <a:srgbClr val="EB5757"/>
                </a:solidFill>
                <a:effectLst/>
                <a:latin typeface="SFMono-Regular"/>
              </a:rPr>
              <a:t>classes_by_dates</a:t>
            </a:r>
            <a:r>
              <a:rPr lang="ru-RU" sz="1600" dirty="0"/>
              <a:t> так, чтобы совпадали даты и </a:t>
            </a:r>
            <a:r>
              <a:rPr lang="ru-RU" sz="1600" dirty="0" err="1">
                <a:solidFill>
                  <a:srgbClr val="EB5757"/>
                </a:solidFill>
                <a:effectLst/>
                <a:latin typeface="SFMono-Regular"/>
              </a:rPr>
              <a:t>user_id</a:t>
            </a:r>
            <a:r>
              <a:rPr lang="ru-RU" sz="1600" dirty="0"/>
              <a:t>. Используем оконные выражения (функцию </a:t>
            </a:r>
            <a:r>
              <a:rPr lang="ru-RU" sz="1600" dirty="0" err="1">
                <a:solidFill>
                  <a:srgbClr val="EB5757"/>
                </a:solidFill>
                <a:effectLst/>
                <a:latin typeface="SFMono-Regular"/>
              </a:rPr>
              <a:t>sum</a:t>
            </a:r>
            <a:r>
              <a:rPr lang="ru-RU" sz="1600" dirty="0"/>
              <a:t>), чтобы найти кумулятивную сумму по полю </a:t>
            </a:r>
            <a:r>
              <a:rPr lang="ru-RU" sz="1600" dirty="0" err="1">
                <a:solidFill>
                  <a:srgbClr val="EB5757"/>
                </a:solidFill>
                <a:effectLst/>
                <a:latin typeface="SFMono-Regular"/>
              </a:rPr>
              <a:t>classes</a:t>
            </a:r>
            <a:r>
              <a:rPr lang="ru-RU" sz="1600" dirty="0"/>
              <a:t> для всех строк до текущей включительно с разбивкой по </a:t>
            </a:r>
            <a:r>
              <a:rPr lang="ru-RU" sz="1600" dirty="0" err="1">
                <a:solidFill>
                  <a:srgbClr val="EB5757"/>
                </a:solidFill>
                <a:effectLst/>
                <a:latin typeface="SFMono-Regular"/>
              </a:rPr>
              <a:t>user_id</a:t>
            </a:r>
            <a:r>
              <a:rPr lang="ru-RU" sz="1600" dirty="0"/>
              <a:t> и сортировкой по </a:t>
            </a:r>
            <a:r>
              <a:rPr lang="ru-RU" sz="1600" dirty="0" err="1">
                <a:solidFill>
                  <a:srgbClr val="EB5757"/>
                </a:solidFill>
                <a:effectLst/>
                <a:latin typeface="SFMono-Regular"/>
              </a:rPr>
              <a:t>dt</a:t>
            </a:r>
            <a:r>
              <a:rPr lang="ru-RU" sz="1600" dirty="0"/>
              <a:t>. </a:t>
            </a:r>
            <a:r>
              <a:rPr lang="ru-RU" sz="1600" b="1" dirty="0">
                <a:effectLst/>
              </a:rPr>
              <a:t>В результате</a:t>
            </a:r>
            <a:r>
              <a:rPr lang="ru-RU" sz="1600" dirty="0"/>
              <a:t> получим CTE </a:t>
            </a:r>
            <a:r>
              <a:rPr lang="ru-RU" sz="1600" dirty="0" err="1">
                <a:solidFill>
                  <a:srgbClr val="EB5757"/>
                </a:solidFill>
                <a:effectLst/>
                <a:latin typeface="SFMono-Regular"/>
              </a:rPr>
              <a:t>classes_by_dates_dates_cumsum</a:t>
            </a:r>
            <a:r>
              <a:rPr lang="ru-RU" sz="1600" dirty="0" err="1"/>
              <a:t>с</a:t>
            </a:r>
            <a:r>
              <a:rPr lang="ru-RU" sz="1600" dirty="0"/>
              <a:t> полями: </a:t>
            </a:r>
            <a:r>
              <a:rPr lang="ru-RU" sz="1600" dirty="0" err="1">
                <a:solidFill>
                  <a:srgbClr val="EB5757"/>
                </a:solidFill>
                <a:effectLst/>
                <a:latin typeface="SFMono-Regular"/>
              </a:rPr>
              <a:t>user_id</a:t>
            </a:r>
            <a:r>
              <a:rPr lang="ru-RU" sz="1600" dirty="0"/>
              <a:t>, </a:t>
            </a:r>
            <a:r>
              <a:rPr lang="ru-RU" sz="1600" dirty="0" err="1">
                <a:solidFill>
                  <a:srgbClr val="EB5757"/>
                </a:solidFill>
                <a:effectLst/>
                <a:latin typeface="SFMono-Regular"/>
              </a:rPr>
              <a:t>dt</a:t>
            </a:r>
            <a:r>
              <a:rPr lang="ru-RU" sz="1600" dirty="0"/>
              <a:t>, </a:t>
            </a:r>
            <a:r>
              <a:rPr lang="ru-RU" sz="1600" dirty="0" err="1">
                <a:solidFill>
                  <a:srgbClr val="EB5757"/>
                </a:solidFill>
                <a:effectLst/>
                <a:latin typeface="SFMono-Regular"/>
              </a:rPr>
              <a:t>classes</a:t>
            </a:r>
            <a:r>
              <a:rPr lang="ru-RU" sz="1600" dirty="0"/>
              <a:t> — </a:t>
            </a:r>
            <a:r>
              <a:rPr lang="ru-RU" sz="1600" dirty="0" err="1">
                <a:solidFill>
                  <a:srgbClr val="EB5757"/>
                </a:solidFill>
                <a:effectLst/>
                <a:latin typeface="SFMono-Regular"/>
              </a:rPr>
              <a:t>classes_cs</a:t>
            </a:r>
            <a:r>
              <a:rPr lang="ru-RU" sz="1600" dirty="0">
                <a:solidFill>
                  <a:srgbClr val="EB5757"/>
                </a:solidFill>
                <a:effectLst/>
                <a:latin typeface="SFMono-Regular"/>
              </a:rPr>
              <a:t> </a:t>
            </a:r>
            <a:r>
              <a:rPr lang="ru-RU" sz="1600" dirty="0"/>
              <a:t>(кумулятивная сумма по </a:t>
            </a:r>
            <a:r>
              <a:rPr lang="ru-RU" sz="1600" dirty="0" err="1">
                <a:solidFill>
                  <a:srgbClr val="EB5757"/>
                </a:solidFill>
                <a:effectLst/>
                <a:latin typeface="SFMono-Regular"/>
              </a:rPr>
              <a:t>classes</a:t>
            </a:r>
            <a:r>
              <a:rPr lang="ru-RU" sz="1600" dirty="0"/>
              <a:t>). При подсчете кумулятивной суммы заменяем пустые значения нулями.</a:t>
            </a:r>
            <a:endParaRPr lang="ru-RU" sz="1200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235D3B1-302E-4611-8FB6-958884D2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smtClean="0"/>
              <a:pPr rtl="0"/>
              <a:t>4</a:t>
            </a:fld>
            <a:endParaRPr lang="ru-RU"/>
          </a:p>
        </p:txBody>
      </p:sp>
      <p:sp>
        <p:nvSpPr>
          <p:cNvPr id="18" name="Объект 28">
            <a:extLst>
              <a:ext uri="{FF2B5EF4-FFF2-40B4-BE49-F238E27FC236}">
                <a16:creationId xmlns:a16="http://schemas.microsoft.com/office/drawing/2014/main" id="{1C7F3AE5-0B26-4C8A-AF31-C35A49B8FC93}"/>
              </a:ext>
            </a:extLst>
          </p:cNvPr>
          <p:cNvSpPr txBox="1">
            <a:spLocks/>
          </p:cNvSpPr>
          <p:nvPr/>
        </p:nvSpPr>
        <p:spPr>
          <a:xfrm>
            <a:off x="1293019" y="992106"/>
            <a:ext cx="4114800" cy="2743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accent3">
                    <a:lumMod val="50000"/>
                  </a:schemeClr>
                </a:solidFill>
                <a:latin typeface="+mj-lt"/>
                <a:ea typeface="+mn-ea"/>
                <a:cs typeface="Calibri Light" panose="020F0302020204030204" pitchFamily="34" charset="0"/>
              </a:defRPr>
            </a:lvl1pPr>
            <a:lvl2pPr marL="4572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9144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3716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18288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Шаг 4</a:t>
            </a:r>
          </a:p>
        </p:txBody>
      </p:sp>
      <p:sp>
        <p:nvSpPr>
          <p:cNvPr id="19" name="Объект 3">
            <a:extLst>
              <a:ext uri="{FF2B5EF4-FFF2-40B4-BE49-F238E27FC236}">
                <a16:creationId xmlns:a16="http://schemas.microsoft.com/office/drawing/2014/main" id="{1C45737A-283E-449F-9B55-F0E758802A79}"/>
              </a:ext>
            </a:extLst>
          </p:cNvPr>
          <p:cNvSpPr txBox="1">
            <a:spLocks/>
          </p:cNvSpPr>
          <p:nvPr/>
        </p:nvSpPr>
        <p:spPr>
          <a:xfrm>
            <a:off x="1293019" y="1266426"/>
            <a:ext cx="4478964" cy="7315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4572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9144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3716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18288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Найдем все изменения балансов, связанные с успешными транзакциями. Выберем все транзакции из таблицы </a:t>
            </a:r>
            <a:r>
              <a:rPr lang="ru-RU" sz="1200" dirty="0" err="1">
                <a:solidFill>
                  <a:srgbClr val="EB5757"/>
                </a:solidFill>
                <a:latin typeface="SFMono-Regular"/>
              </a:rPr>
              <a:t>payments</a:t>
            </a:r>
            <a:r>
              <a:rPr lang="ru-RU" sz="1200" dirty="0"/>
              <a:t>, сгруппируем их по </a:t>
            </a:r>
            <a:r>
              <a:rPr lang="ru-RU" sz="1200" dirty="0" err="1">
                <a:solidFill>
                  <a:srgbClr val="EB5757"/>
                </a:solidFill>
                <a:latin typeface="SFMono-Regular"/>
              </a:rPr>
              <a:t>user_id</a:t>
            </a:r>
            <a:r>
              <a:rPr lang="ru-RU" sz="1200" dirty="0"/>
              <a:t> и дате транзакции (без времени) и найдем сумму по полю </a:t>
            </a:r>
            <a:r>
              <a:rPr lang="ru-RU" sz="1200" dirty="0" err="1">
                <a:solidFill>
                  <a:srgbClr val="EB5757"/>
                </a:solidFill>
                <a:latin typeface="SFMono-Regular"/>
              </a:rPr>
              <a:t>classes</a:t>
            </a:r>
            <a:r>
              <a:rPr lang="ru-RU" sz="1200" dirty="0"/>
              <a:t>. </a:t>
            </a:r>
            <a:r>
              <a:rPr lang="ru-RU" sz="1200" b="1" dirty="0"/>
              <a:t>В результате</a:t>
            </a:r>
            <a:r>
              <a:rPr lang="ru-RU" sz="1200" dirty="0"/>
              <a:t> получим CTE </a:t>
            </a:r>
            <a:r>
              <a:rPr lang="ru-RU" sz="1200" dirty="0" err="1">
                <a:solidFill>
                  <a:srgbClr val="EB5757"/>
                </a:solidFill>
                <a:latin typeface="SFMono-Regular"/>
              </a:rPr>
              <a:t>payments_by_dates</a:t>
            </a:r>
            <a:r>
              <a:rPr lang="ru-RU" sz="1200" dirty="0"/>
              <a:t> с полями: </a:t>
            </a:r>
            <a:r>
              <a:rPr lang="ru-RU" sz="1200" dirty="0" err="1">
                <a:solidFill>
                  <a:srgbClr val="EB5757"/>
                </a:solidFill>
                <a:latin typeface="SFMono-Regular"/>
              </a:rPr>
              <a:t>user_id</a:t>
            </a:r>
            <a:r>
              <a:rPr lang="ru-RU" sz="1200" dirty="0"/>
              <a:t>, </a:t>
            </a:r>
            <a:r>
              <a:rPr lang="ru-RU" sz="1200" dirty="0" err="1">
                <a:solidFill>
                  <a:srgbClr val="EB5757"/>
                </a:solidFill>
                <a:latin typeface="SFMono-Regular"/>
              </a:rPr>
              <a:t>payment_date</a:t>
            </a:r>
            <a:r>
              <a:rPr lang="ru-RU" sz="1200" dirty="0"/>
              <a:t>, </a:t>
            </a:r>
            <a:r>
              <a:rPr lang="ru-RU" sz="1200" dirty="0" err="1">
                <a:solidFill>
                  <a:srgbClr val="EB5757"/>
                </a:solidFill>
                <a:latin typeface="SFMono-Regular"/>
              </a:rPr>
              <a:t>transaction_balance_change</a:t>
            </a:r>
            <a:r>
              <a:rPr lang="ru-RU" sz="1200" dirty="0"/>
              <a:t> (сколько уроков было начислено или списано в этот день). </a:t>
            </a:r>
          </a:p>
        </p:txBody>
      </p:sp>
    </p:spTree>
    <p:extLst>
      <p:ext uri="{BB962C8B-B14F-4D97-AF65-F5344CB8AC3E}">
        <p14:creationId xmlns:p14="http://schemas.microsoft.com/office/powerpoint/2010/main" val="517045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Закрепление семейств, держащих руки">
            <a:extLst>
              <a:ext uri="{FF2B5EF4-FFF2-40B4-BE49-F238E27FC236}">
                <a16:creationId xmlns:a16="http://schemas.microsoft.com/office/drawing/2014/main" id="{140CA65C-DAB4-4445-8FE9-CD2411FA9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reflection blurRad="152400" endPos="0" dir="5400000" sy="-100000" algn="bl" rotWithShape="0"/>
          </a:effectLst>
        </p:spPr>
      </p:pic>
      <p:sp>
        <p:nvSpPr>
          <p:cNvPr id="43" name="Объект 31">
            <a:extLst>
              <a:ext uri="{FF2B5EF4-FFF2-40B4-BE49-F238E27FC236}">
                <a16:creationId xmlns:a16="http://schemas.microsoft.com/office/drawing/2014/main" id="{FFD777EC-E653-DE40-A635-99F5A0B723DE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557212" y="2512046"/>
            <a:ext cx="4114800" cy="274320"/>
          </a:xfrm>
        </p:spPr>
        <p:txBody>
          <a:bodyPr rtlCol="0"/>
          <a:lstStyle/>
          <a:p>
            <a:pPr rtl="0"/>
            <a:r>
              <a:rPr lang="ru-RU" dirty="0"/>
              <a:t>Шаг 9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235D3B1-302E-4611-8FB6-958884D2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smtClean="0"/>
              <a:pPr rtl="0"/>
              <a:t>5</a:t>
            </a:fld>
            <a:endParaRPr lang="ru-RU"/>
          </a:p>
        </p:txBody>
      </p:sp>
      <p:sp>
        <p:nvSpPr>
          <p:cNvPr id="18" name="Объект 28">
            <a:extLst>
              <a:ext uri="{FF2B5EF4-FFF2-40B4-BE49-F238E27FC236}">
                <a16:creationId xmlns:a16="http://schemas.microsoft.com/office/drawing/2014/main" id="{1C7F3AE5-0B26-4C8A-AF31-C35A49B8FC93}"/>
              </a:ext>
            </a:extLst>
          </p:cNvPr>
          <p:cNvSpPr txBox="1">
            <a:spLocks/>
          </p:cNvSpPr>
          <p:nvPr/>
        </p:nvSpPr>
        <p:spPr>
          <a:xfrm>
            <a:off x="557212" y="216651"/>
            <a:ext cx="4114800" cy="2743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accent3">
                    <a:lumMod val="50000"/>
                  </a:schemeClr>
                </a:solidFill>
                <a:latin typeface="+mj-lt"/>
                <a:ea typeface="+mn-ea"/>
                <a:cs typeface="Calibri Light" panose="020F0302020204030204" pitchFamily="34" charset="0"/>
              </a:defRPr>
            </a:lvl1pPr>
            <a:lvl2pPr marL="4572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9144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3716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18288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Шаг 8</a:t>
            </a:r>
          </a:p>
        </p:txBody>
      </p:sp>
      <p:sp>
        <p:nvSpPr>
          <p:cNvPr id="19" name="Объект 3">
            <a:extLst>
              <a:ext uri="{FF2B5EF4-FFF2-40B4-BE49-F238E27FC236}">
                <a16:creationId xmlns:a16="http://schemas.microsoft.com/office/drawing/2014/main" id="{1C45737A-283E-449F-9B55-F0E758802A79}"/>
              </a:ext>
            </a:extLst>
          </p:cNvPr>
          <p:cNvSpPr txBox="1">
            <a:spLocks/>
          </p:cNvSpPr>
          <p:nvPr/>
        </p:nvSpPr>
        <p:spPr>
          <a:xfrm>
            <a:off x="1293019" y="1266426"/>
            <a:ext cx="4478964" cy="347702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4572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9144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3716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18288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ru-RU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1CFCB5-31C9-4E1E-BE1F-BF026C8F328E}"/>
              </a:ext>
            </a:extLst>
          </p:cNvPr>
          <p:cNvSpPr txBox="1"/>
          <p:nvPr/>
        </p:nvSpPr>
        <p:spPr>
          <a:xfrm>
            <a:off x="557212" y="659314"/>
            <a:ext cx="4114800" cy="175432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ru-RU" sz="1200" dirty="0"/>
              <a:t>Создадим </a:t>
            </a:r>
            <a:r>
              <a:rPr lang="en-US" sz="1200" dirty="0"/>
              <a:t>CTE `balances`</a:t>
            </a:r>
            <a:r>
              <a:rPr lang="ru-RU" sz="1200" dirty="0"/>
              <a:t>с вычисленными балансами каждого студента. Для этого объединим таблицы `</a:t>
            </a:r>
            <a:r>
              <a:rPr lang="en-US" sz="1200" dirty="0" err="1"/>
              <a:t>payments_by_dates_cumsum</a:t>
            </a:r>
            <a:r>
              <a:rPr lang="en-US" sz="1200" dirty="0"/>
              <a:t>` ****</a:t>
            </a:r>
            <a:r>
              <a:rPr lang="ru-RU" sz="1200" dirty="0"/>
              <a:t>и `</a:t>
            </a:r>
            <a:r>
              <a:rPr lang="en-US" sz="1200" dirty="0" err="1"/>
              <a:t>classes_by_dates_dates_cumsum</a:t>
            </a:r>
            <a:r>
              <a:rPr lang="en-US" sz="1200" dirty="0"/>
              <a:t>` </a:t>
            </a:r>
            <a:r>
              <a:rPr lang="ru-RU" sz="1200" dirty="0"/>
              <a:t>так, чтобы совпадали даты и `</a:t>
            </a:r>
            <a:r>
              <a:rPr lang="en-US" sz="1200" dirty="0" err="1"/>
              <a:t>user_id</a:t>
            </a:r>
            <a:r>
              <a:rPr lang="en-US" sz="1200" dirty="0"/>
              <a:t>`.</a:t>
            </a:r>
          </a:p>
          <a:p>
            <a:r>
              <a:rPr lang="ru-RU" sz="1200" dirty="0"/>
              <a:t>Получим такие поля:** `</a:t>
            </a:r>
            <a:r>
              <a:rPr lang="en-US" sz="1200" dirty="0" err="1"/>
              <a:t>user_id</a:t>
            </a:r>
            <a:r>
              <a:rPr lang="en-US" sz="1200" dirty="0"/>
              <a:t>`, `dt`, `</a:t>
            </a:r>
            <a:r>
              <a:rPr lang="en-US" sz="1200" dirty="0" err="1"/>
              <a:t>transaction_balance_change</a:t>
            </a:r>
            <a:r>
              <a:rPr lang="en-US" sz="1200" dirty="0"/>
              <a:t>`, `</a:t>
            </a:r>
            <a:r>
              <a:rPr lang="en-US" sz="1200" dirty="0" err="1"/>
              <a:t>transaction_balance_change_cs</a:t>
            </a:r>
            <a:r>
              <a:rPr lang="en-US" sz="1200" dirty="0"/>
              <a:t>`, `classes`, `</a:t>
            </a:r>
            <a:r>
              <a:rPr lang="en-US" sz="1200" dirty="0" err="1"/>
              <a:t>classes_cs</a:t>
            </a:r>
            <a:r>
              <a:rPr lang="en-US" sz="1200" dirty="0"/>
              <a:t>`, `balance` (`</a:t>
            </a:r>
            <a:r>
              <a:rPr lang="en-US" sz="1200" dirty="0" err="1"/>
              <a:t>classes_cs</a:t>
            </a:r>
            <a:r>
              <a:rPr lang="en-US" sz="1200" dirty="0"/>
              <a:t>` + `</a:t>
            </a:r>
            <a:r>
              <a:rPr lang="en-US" sz="1200" dirty="0" err="1"/>
              <a:t>transaction_balance_change_cs</a:t>
            </a:r>
            <a:r>
              <a:rPr lang="en-US" sz="1200" dirty="0"/>
              <a:t>`).</a:t>
            </a:r>
            <a:endParaRPr lang="ru-RU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0428672-BA30-473F-BB0C-DD293C8F83E3}"/>
              </a:ext>
            </a:extLst>
          </p:cNvPr>
          <p:cNvSpPr txBox="1"/>
          <p:nvPr/>
        </p:nvSpPr>
        <p:spPr>
          <a:xfrm>
            <a:off x="557212" y="2852464"/>
            <a:ext cx="4114800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ru-RU" sz="1200" dirty="0"/>
              <a:t>Посмотрим, как менялось общее количество уроков на балансах студентов.</a:t>
            </a:r>
          </a:p>
          <a:p>
            <a:r>
              <a:rPr lang="ru-RU" sz="1200" dirty="0"/>
              <a:t>Для этого просуммируем поля `</a:t>
            </a:r>
            <a:r>
              <a:rPr lang="en-US" sz="1200" dirty="0" err="1"/>
              <a:t>transaction_balance_change</a:t>
            </a:r>
            <a:r>
              <a:rPr lang="en-US" sz="1200" dirty="0"/>
              <a:t>`, `</a:t>
            </a:r>
            <a:r>
              <a:rPr lang="en-US" sz="1200" dirty="0" err="1"/>
              <a:t>transaction_balance_change_cs</a:t>
            </a:r>
            <a:r>
              <a:rPr lang="en-US" sz="1200" dirty="0"/>
              <a:t>`, `classes`, `</a:t>
            </a:r>
            <a:r>
              <a:rPr lang="en-US" sz="1200" dirty="0" err="1"/>
              <a:t>classes_cs</a:t>
            </a:r>
            <a:r>
              <a:rPr lang="en-US" sz="1200" dirty="0"/>
              <a:t>`, `balance` </a:t>
            </a:r>
            <a:r>
              <a:rPr lang="ru-RU" sz="1200" dirty="0"/>
              <a:t>из </a:t>
            </a:r>
            <a:r>
              <a:rPr lang="en-US" sz="1200" dirty="0"/>
              <a:t>CTE `balances` </a:t>
            </a:r>
            <a:r>
              <a:rPr lang="ru-RU" sz="1200" dirty="0"/>
              <a:t>с группировкой и сортировкой по `</a:t>
            </a:r>
            <a:r>
              <a:rPr lang="en-US" sz="1200" dirty="0"/>
              <a:t>dt`</a:t>
            </a:r>
            <a:endParaRPr lang="ru-RU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46A9C4E-35DD-4BB5-9453-16B811840438}"/>
              </a:ext>
            </a:extLst>
          </p:cNvPr>
          <p:cNvSpPr txBox="1"/>
          <p:nvPr/>
        </p:nvSpPr>
        <p:spPr>
          <a:xfrm>
            <a:off x="557212" y="4614862"/>
            <a:ext cx="4114800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ru-RU" sz="1200" dirty="0"/>
              <a:t>Выбираем топ-1000 строк из CTE `</a:t>
            </a:r>
            <a:r>
              <a:rPr lang="ru-RU" sz="1200" dirty="0" err="1"/>
              <a:t>balances</a:t>
            </a:r>
            <a:r>
              <a:rPr lang="ru-RU" sz="1200" dirty="0"/>
              <a:t>` с сортировкой по `</a:t>
            </a:r>
            <a:r>
              <a:rPr lang="ru-RU" sz="1200" dirty="0" err="1"/>
              <a:t>user_id</a:t>
            </a:r>
            <a:r>
              <a:rPr lang="ru-RU" sz="1200" dirty="0"/>
              <a:t>` и `</a:t>
            </a:r>
            <a:r>
              <a:rPr lang="ru-RU" sz="1200" dirty="0" err="1"/>
              <a:t>dt</a:t>
            </a:r>
            <a:r>
              <a:rPr lang="ru-RU" sz="1200" dirty="0"/>
              <a:t>`. Смотрим на изменения балансов студентов. </a:t>
            </a:r>
          </a:p>
          <a:p>
            <a:r>
              <a:rPr lang="ru-RU" sz="1200" dirty="0"/>
              <a:t>Изучаем полученные данные.</a:t>
            </a:r>
          </a:p>
        </p:txBody>
      </p:sp>
      <p:sp>
        <p:nvSpPr>
          <p:cNvPr id="22" name="Объект 31">
            <a:extLst>
              <a:ext uri="{FF2B5EF4-FFF2-40B4-BE49-F238E27FC236}">
                <a16:creationId xmlns:a16="http://schemas.microsoft.com/office/drawing/2014/main" id="{CFA33BEA-4989-4BDE-929C-03B8ECFD3563}"/>
              </a:ext>
            </a:extLst>
          </p:cNvPr>
          <p:cNvSpPr txBox="1">
            <a:spLocks/>
          </p:cNvSpPr>
          <p:nvPr/>
        </p:nvSpPr>
        <p:spPr>
          <a:xfrm>
            <a:off x="557212" y="4260961"/>
            <a:ext cx="4114800" cy="2743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accent3">
                    <a:lumMod val="50000"/>
                  </a:schemeClr>
                </a:solidFill>
                <a:latin typeface="+mj-lt"/>
                <a:ea typeface="+mn-ea"/>
                <a:cs typeface="Calibri Light" panose="020F0302020204030204" pitchFamily="34" charset="0"/>
              </a:defRPr>
            </a:lvl1pPr>
            <a:lvl2pPr marL="4572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9144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3716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18288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Шаг 10</a:t>
            </a:r>
          </a:p>
        </p:txBody>
      </p:sp>
      <p:sp>
        <p:nvSpPr>
          <p:cNvPr id="31" name="Объект 31">
            <a:extLst>
              <a:ext uri="{FF2B5EF4-FFF2-40B4-BE49-F238E27FC236}">
                <a16:creationId xmlns:a16="http://schemas.microsoft.com/office/drawing/2014/main" id="{8F69A569-1836-414B-92D5-189BE4FBA0D0}"/>
              </a:ext>
            </a:extLst>
          </p:cNvPr>
          <p:cNvSpPr txBox="1">
            <a:spLocks/>
          </p:cNvSpPr>
          <p:nvPr/>
        </p:nvSpPr>
        <p:spPr>
          <a:xfrm>
            <a:off x="6446043" y="218740"/>
            <a:ext cx="4114800" cy="2743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accent3">
                    <a:lumMod val="50000"/>
                  </a:schemeClr>
                </a:solidFill>
                <a:latin typeface="+mj-lt"/>
                <a:ea typeface="+mn-ea"/>
                <a:cs typeface="Calibri Light" panose="020F0302020204030204" pitchFamily="34" charset="0"/>
              </a:defRPr>
            </a:lvl1pPr>
            <a:lvl2pPr marL="4572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9144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3716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18288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Шаг 11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B804094-3EA8-4AFB-B757-B828E910166B}"/>
              </a:ext>
            </a:extLst>
          </p:cNvPr>
          <p:cNvSpPr txBox="1"/>
          <p:nvPr/>
        </p:nvSpPr>
        <p:spPr>
          <a:xfrm>
            <a:off x="6096000" y="659314"/>
            <a:ext cx="4114800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ru-RU" sz="1200" dirty="0"/>
              <a:t>Создаем визуализацию (линейную диаграмму) итогового результата. </a:t>
            </a:r>
          </a:p>
          <a:p>
            <a:r>
              <a:rPr lang="ru-RU" sz="1200" dirty="0"/>
              <a:t>Формулируем выводы из получившейся визуализации?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B34A190-7BBC-46DD-B992-6BD623984804}"/>
              </a:ext>
            </a:extLst>
          </p:cNvPr>
          <p:cNvSpPr txBox="1"/>
          <p:nvPr/>
        </p:nvSpPr>
        <p:spPr>
          <a:xfrm>
            <a:off x="6181809" y="1697539"/>
            <a:ext cx="4114800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ru-RU" sz="1200" dirty="0"/>
              <a:t>Создаем визуализацию (линейную диаграмму) итогового результата. </a:t>
            </a:r>
          </a:p>
          <a:p>
            <a:r>
              <a:rPr lang="ru-RU" sz="1200" dirty="0"/>
              <a:t>Формулируем выводы из получившейся визуализации?</a:t>
            </a:r>
          </a:p>
        </p:txBody>
      </p:sp>
    </p:spTree>
    <p:extLst>
      <p:ext uri="{BB962C8B-B14F-4D97-AF65-F5344CB8AC3E}">
        <p14:creationId xmlns:p14="http://schemas.microsoft.com/office/powerpoint/2010/main" val="914359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Фотография растения рядом с диваном">
            <a:extLst>
              <a:ext uri="{FF2B5EF4-FFF2-40B4-BE49-F238E27FC236}">
                <a16:creationId xmlns:a16="http://schemas.microsoft.com/office/drawing/2014/main" id="{E02808E2-CED6-4042-B4A7-74D40168FFC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</p:spPr>
      </p:pic>
      <p:sp>
        <p:nvSpPr>
          <p:cNvPr id="34" name="Заголовок 33">
            <a:extLst>
              <a:ext uri="{FF2B5EF4-FFF2-40B4-BE49-F238E27FC236}">
                <a16:creationId xmlns:a16="http://schemas.microsoft.com/office/drawing/2014/main" id="{1EF02964-6708-42E7-9841-A3E40E249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738" y="80169"/>
            <a:ext cx="10982325" cy="6584950"/>
          </a:xfrm>
        </p:spPr>
        <p:txBody>
          <a:bodyPr rtlCol="0"/>
          <a:lstStyle/>
          <a:p>
            <a:pPr rtl="0"/>
            <a:r>
              <a:rPr lang="ru-RU" sz="40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Итоговый запрос</a:t>
            </a:r>
            <a:br>
              <a:rPr lang="ru-RU" sz="40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</a:br>
            <a:r>
              <a:rPr lang="ru-RU" sz="40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 выглядит так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33AD4D1-035C-4B0B-8CCF-210BA5D59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smtClean="0"/>
              <a:pPr rtl="0"/>
              <a:t>6</a:t>
            </a:fld>
            <a:endParaRPr lang="ru-RU"/>
          </a:p>
        </p:txBody>
      </p:sp>
      <p:sp>
        <p:nvSpPr>
          <p:cNvPr id="10" name="Объект 9">
            <a:extLst>
              <a:ext uri="{FF2B5EF4-FFF2-40B4-BE49-F238E27FC236}">
                <a16:creationId xmlns:a16="http://schemas.microsoft.com/office/drawing/2014/main" id="{F8EA474F-790A-4C2C-8AD8-611D18781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FCDE56E-3C7E-4995-8EDB-C9FDFFBB27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7825" y="86915"/>
            <a:ext cx="5700238" cy="658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84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Объект 16">
            <a:extLst>
              <a:ext uri="{FF2B5EF4-FFF2-40B4-BE49-F238E27FC236}">
                <a16:creationId xmlns:a16="http://schemas.microsoft.com/office/drawing/2014/main" id="{99A97901-C2B2-499F-9D37-141E5EC97FC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tretch/>
        </p:blipFill>
        <p:spPr>
          <a:xfrm>
            <a:off x="5972175" y="1350169"/>
            <a:ext cx="5230749" cy="4086225"/>
          </a:xfrm>
          <a:noFill/>
        </p:spPr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033D5931-2794-4150-A544-5B8C97D32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013" y="2972657"/>
            <a:ext cx="4382071" cy="841248"/>
          </a:xfrm>
        </p:spPr>
        <p:txBody>
          <a:bodyPr anchor="ctr">
            <a:noAutofit/>
          </a:bodyPr>
          <a:lstStyle/>
          <a:p>
            <a:r>
              <a:rPr lang="ru-RU" sz="1800" dirty="0"/>
              <a:t>В результате запроса получается таблица с посуточным балансом отражающая посуточный приход, расход и итоговый баланс уроков школы.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ECA2CDF-D3A9-4AA1-B4FE-063AF72D8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ru-RU" noProof="0" smtClean="0"/>
              <a:pPr rtl="0">
                <a:spcAft>
                  <a:spcPts val="600"/>
                </a:spcAft>
              </a:pPr>
              <a:t>7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26348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7188" y="912907"/>
            <a:ext cx="8908256" cy="640080"/>
          </a:xfrm>
        </p:spPr>
        <p:txBody>
          <a:bodyPr rtlCol="0">
            <a:noAutofit/>
          </a:bodyPr>
          <a:lstStyle/>
          <a:p>
            <a:pPr algn="ctr" rtl="0"/>
            <a:r>
              <a:rPr lang="ru-RU" sz="2400" dirty="0"/>
              <a:t>Анализ баланса уроков с группировкой по студентам и дате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1316" y="1707832"/>
            <a:ext cx="2185416" cy="365760"/>
          </a:xfrm>
        </p:spPr>
        <p:txBody>
          <a:bodyPr rtlCol="0">
            <a:normAutofit/>
          </a:bodyPr>
          <a:lstStyle/>
          <a:p>
            <a:pPr rtl="0"/>
            <a:r>
              <a:rPr lang="ru-RU" dirty="0"/>
              <a:t>Вывод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58731" y="2123884"/>
            <a:ext cx="4321113" cy="2916936"/>
          </a:xfrm>
        </p:spPr>
        <p:txBody>
          <a:bodyPr vert="horz" lIns="91440" tIns="45720" rIns="91440" bIns="45720" rtlCol="0" anchor="t">
            <a:noAutofit/>
          </a:bodyPr>
          <a:lstStyle/>
          <a:p>
            <a:pPr rtl="0">
              <a:lnSpc>
                <a:spcPct val="90000"/>
              </a:lnSpc>
            </a:pPr>
            <a:r>
              <a:rPr lang="ru-RU" noProof="1"/>
              <a:t>Изучив данные по таблице (шаг 10) можно увидеть, что у некоторых пользователей  встречается отрицательный баланс. Это подразумевает, что занятие со студентом было проведено, но оплаты не было, что невозможно. Отсюда можно сделать вывод,что данные по оплате либо не были внесены в таблицу payments, либо были внесены в неверном формате и при подсчете не учитывались. Эту информацию мы передадим дата-инженерам и владельцам таблицы.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47081026-6073-4FB4-BACC-6C021DD4E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smtClean="0"/>
              <a:pPr rtl="0"/>
              <a:t>8</a:t>
            </a:fld>
            <a:endParaRPr lang="ru-RU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05424A55-3237-4EC2-8031-1E2E77FE42B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l="1026" r="1026"/>
          <a:stretch/>
        </p:blipFill>
        <p:spPr>
          <a:xfrm>
            <a:off x="1124140" y="1890712"/>
            <a:ext cx="4178808" cy="3383280"/>
          </a:xfrm>
        </p:spPr>
      </p:pic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Объект 28">
            <a:extLst>
              <a:ext uri="{FF2B5EF4-FFF2-40B4-BE49-F238E27FC236}">
                <a16:creationId xmlns:a16="http://schemas.microsoft.com/office/drawing/2014/main" id="{C8A25AC9-18C2-42FA-A68D-B954C9D26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78732" y="1753543"/>
            <a:ext cx="2291498" cy="2767414"/>
          </a:xfrm>
        </p:spPr>
        <p:txBody>
          <a:bodyPr rtlCol="0">
            <a:noAutofit/>
          </a:bodyPr>
          <a:lstStyle/>
          <a:p>
            <a:pPr rtl="0"/>
            <a:r>
              <a:rPr lang="ru-RU" sz="1200" dirty="0"/>
              <a:t>Изучив график по покупке и использованию купленных уроков видно, что наибольшая активность начинается после сентября, что скорее всего связано с началом "учебного года". Эту информацию необходимо использовать для планирования наличия нужного количества преподавателей.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53195A3A-AB97-47CF-84BB-C2ADAABA59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685032" y="2871216"/>
            <a:ext cx="2066544" cy="365760"/>
          </a:xfrm>
        </p:spPr>
        <p:txBody>
          <a:bodyPr rtlCol="0"/>
          <a:lstStyle/>
          <a:p>
            <a:pPr rtl="0"/>
            <a:r>
              <a:rPr lang="ru-RU"/>
              <a:t>Долгосрочные</a:t>
            </a:r>
          </a:p>
        </p:txBody>
      </p:sp>
      <p:sp>
        <p:nvSpPr>
          <p:cNvPr id="38" name="Номер слайда 37">
            <a:extLst>
              <a:ext uri="{FF2B5EF4-FFF2-40B4-BE49-F238E27FC236}">
                <a16:creationId xmlns:a16="http://schemas.microsoft.com/office/drawing/2014/main" id="{317B426A-ED12-4FB0-AEFB-637E82DB8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smtClean="0"/>
              <a:pPr rtl="0"/>
              <a:t>9</a:t>
            </a:fld>
            <a:endParaRPr lang="ru-RU"/>
          </a:p>
        </p:txBody>
      </p:sp>
      <p:graphicFrame>
        <p:nvGraphicFramePr>
          <p:cNvPr id="12" name="Диаграмма 11">
            <a:extLst>
              <a:ext uri="{FF2B5EF4-FFF2-40B4-BE49-F238E27FC236}">
                <a16:creationId xmlns:a16="http://schemas.microsoft.com/office/drawing/2014/main" id="{5D4B360A-C096-4D6A-91DF-6A16C1AF11C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587546"/>
              </p:ext>
            </p:extLst>
          </p:nvPr>
        </p:nvGraphicFramePr>
        <p:xfrm>
          <a:off x="3685032" y="1416643"/>
          <a:ext cx="7365791" cy="34412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9409438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580_TF10081922_Win32" id="{1AEF1FE6-3792-4259-9C10-6FA812298800}" vid="{CDD038F9-A4C5-4F0D-88CE-5438B397326D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{2E44AEA4-6D2B-4FC3-BCD5-76B7C9EE83B7}tf10081922_win32</Template>
  <TotalTime>117</TotalTime>
  <Words>1171</Words>
  <Application>Microsoft Office PowerPoint</Application>
  <PresentationFormat>Широкоэкранный</PresentationFormat>
  <Paragraphs>76</Paragraphs>
  <Slides>11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Helvetica</vt:lpstr>
      <vt:lpstr>Quire Sans Pro Light</vt:lpstr>
      <vt:lpstr>SFMono-Regular</vt:lpstr>
      <vt:lpstr>Tisa Offc Serif Pro</vt:lpstr>
      <vt:lpstr>Тема Office</vt:lpstr>
      <vt:lpstr>Моделирование посуточного баланса уроков студентов онлайн школы “Skyeng”</vt:lpstr>
      <vt:lpstr>Формулировка задания</vt:lpstr>
      <vt:lpstr>План решения</vt:lpstr>
      <vt:lpstr>Презентация PowerPoint</vt:lpstr>
      <vt:lpstr>Презентация PowerPoint</vt:lpstr>
      <vt:lpstr>Итоговый запрос  выглядит так</vt:lpstr>
      <vt:lpstr>В результате запроса получается таблица с посуточным балансом отражающая посуточный приход, расход и итоговый баланс уроков школы.</vt:lpstr>
      <vt:lpstr>Анализ баланса уроков с группировкой по студентам и дате</vt:lpstr>
      <vt:lpstr>Презентация PowerPoint</vt:lpstr>
      <vt:lpstr>Презентация PowerPoint</vt:lpstr>
      <vt:lpstr>Спасибо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Моделирование посуточного баланса уроков студентов онлайн школы “Skyeng”</dc:title>
  <dc:creator>4176</dc:creator>
  <cp:lastModifiedBy>4176</cp:lastModifiedBy>
  <cp:revision>17</cp:revision>
  <dcterms:created xsi:type="dcterms:W3CDTF">2022-04-02T17:28:26Z</dcterms:created>
  <dcterms:modified xsi:type="dcterms:W3CDTF">2022-04-02T19:26:20Z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